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0.53952569169960485</c:v>
                </c:pt>
                <c:pt idx="1">
                  <c:v>0.45652173913043481</c:v>
                </c:pt>
                <c:pt idx="2">
                  <c:v>1.976284584980237E-3</c:v>
                </c:pt>
                <c:pt idx="3">
                  <c:v>1.976284584980237E-3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0.83480176211453749</c:v>
                </c:pt>
                <c:pt idx="1">
                  <c:v>0.16519823788546251</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5.33596837944664E-2</c:v>
                </c:pt>
                <c:pt idx="1">
                  <c:v>0.10276679841897229</c:v>
                </c:pt>
                <c:pt idx="2">
                  <c:v>0.2411067193675889</c:v>
                </c:pt>
                <c:pt idx="3">
                  <c:v>0.60276679841897229</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0.92094861660079053</c:v>
                </c:pt>
                <c:pt idx="1">
                  <c:v>9.881422924901186E-3</c:v>
                </c:pt>
                <c:pt idx="2">
                  <c:v>2.3715415019762841E-2</c:v>
                </c:pt>
                <c:pt idx="3">
                  <c:v>1.383399209486166E-2</c:v>
                </c:pt>
                <c:pt idx="4">
                  <c:v>1.976284584980237E-3</c:v>
                </c:pt>
                <c:pt idx="5">
                  <c:v>2.9644268774703549E-2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0.29960317460317459</c:v>
                </c:pt>
                <c:pt idx="1">
                  <c:v>7.9365079365079361E-3</c:v>
                </c:pt>
                <c:pt idx="2">
                  <c:v>0.625</c:v>
                </c:pt>
                <c:pt idx="3">
                  <c:v>7.9365079365079361E-3</c:v>
                </c:pt>
                <c:pt idx="4">
                  <c:v>3.968253968253968E-3</c:v>
                </c:pt>
                <c:pt idx="5">
                  <c:v>7.9365079365079361E-3</c:v>
                </c:pt>
                <c:pt idx="6">
                  <c:v>1.984126984126984E-3</c:v>
                </c:pt>
                <c:pt idx="7">
                  <c:v>1.1904761904761901E-2</c:v>
                </c:pt>
                <c:pt idx="8">
                  <c:v>3.3730158730158728E-2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3" formatCode="0">
                  <c:v>46</c:v>
                </c:pt>
                <c:pt idx="4" formatCode="0">
                  <c:v>4</c:v>
                </c:pt>
                <c:pt idx="5" formatCode="0">
                  <c:v>1</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1</c:v>
                </c:pt>
                <c:pt idx="1">
                  <c:v>41</c:v>
                </c:pt>
                <c:pt idx="2">
                  <c:v>1</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6.6711342723769569</c:v>
                </c:pt>
                <c:pt idx="1">
                  <c:v>7.5739619936748124</c:v>
                </c:pt>
                <c:pt idx="2">
                  <c:v>7.5740181850794199</c:v>
                </c:pt>
                <c:pt idx="3" formatCode="General">
                  <c:v>7.445998767192032</c:v>
                </c:pt>
                <c:pt idx="4">
                  <c:v>7.496473279618125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7.8723268219443092</c:v>
                </c:pt>
                <c:pt idx="1">
                  <c:v>8.3386185474182799</c:v>
                </c:pt>
                <c:pt idx="2">
                  <c:v>8.2784530605964743</c:v>
                </c:pt>
                <c:pt idx="3" formatCode="General">
                  <c:v>8.1241544526414895</c:v>
                </c:pt>
                <c:pt idx="4">
                  <c:v>8.0716997595833799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7.4422822436216922</c:v>
                </c:pt>
                <c:pt idx="1">
                  <c:v>7.8871405862955504</c:v>
                </c:pt>
                <c:pt idx="2">
                  <c:v>8.9315207291794092</c:v>
                </c:pt>
                <c:pt idx="3">
                  <c:v>9.246756912459217</c:v>
                </c:pt>
                <c:pt idx="4">
                  <c:v>4.6360433880686216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6.7802757958390529</c:v>
                </c:pt>
                <c:pt idx="1">
                  <c:v>7.689499552812527</c:v>
                </c:pt>
                <c:pt idx="2">
                  <c:v>8.7953011292308787</c:v>
                </c:pt>
                <c:pt idx="3">
                  <c:v>9.1125653313527284</c:v>
                </c:pt>
                <c:pt idx="4">
                  <c:v>4.503883593177469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Princess Alexandra Hospital NHS Trust</c:v>
                </c:pt>
                <c:pt idx="1">
                  <c:v>West Hertfordshire Teaching Hospitals NHS Trust</c:v>
                </c:pt>
                <c:pt idx="2">
                  <c:v>East and North Hertfordshire Teaching NHS Trust</c:v>
                </c:pt>
                <c:pt idx="3">
                  <c:v>Milton Keynes University Hospital NHS Foundation Trust</c:v>
                </c:pt>
                <c:pt idx="4">
                  <c:v>The Queen Elizabeth Hospital, King's Lynn, NHS Foundation Trust</c:v>
                </c:pt>
              </c:strCache>
            </c:strRef>
          </c:cat>
          <c:val>
            <c:numRef>
              <c:f>Sheet1!$B$2:$B$6</c:f>
              <c:numCache>
                <c:formatCode>0.0</c:formatCode>
                <c:ptCount val="5"/>
                <c:pt idx="0">
                  <c:v>6.0229592739177802</c:v>
                </c:pt>
                <c:pt idx="1">
                  <c:v>6.3188875492437804</c:v>
                </c:pt>
                <c:pt idx="2">
                  <c:v>6.3320771709867669</c:v>
                </c:pt>
                <c:pt idx="3">
                  <c:v>6.3561137031596369</c:v>
                </c:pt>
                <c:pt idx="4">
                  <c:v>6.421751865155727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Princess Alexandra Hospital NHS Trust</c:v>
                </c:pt>
                <c:pt idx="1">
                  <c:v>West Hertfordshire Teaching Hospitals NHS Trust</c:v>
                </c:pt>
                <c:pt idx="2">
                  <c:v>East and North Hertfordshire Teaching NHS Trust</c:v>
                </c:pt>
                <c:pt idx="3">
                  <c:v>Milton Keynes University Hospital NHS Foundation Trust</c:v>
                </c:pt>
                <c:pt idx="4">
                  <c:v>The Queen Elizabeth Hospital, King's Lynn,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West Suffolk NHS Foundation Trust</c:v>
                </c:pt>
                <c:pt idx="2">
                  <c:v>Norfolk And Norwich University Hospitals NHS Foundation Trust</c:v>
                </c:pt>
                <c:pt idx="3">
                  <c:v>North West Anglia NHS Foundation Trust</c:v>
                </c:pt>
                <c:pt idx="4">
                  <c:v>Cambridge University Hospitals NHS Foundation Trust</c:v>
                </c:pt>
              </c:strCache>
            </c:strRef>
          </c:cat>
          <c:val>
            <c:numRef>
              <c:f>Sheet1!$B$2:$B$6</c:f>
              <c:numCache>
                <c:formatCode>0.0</c:formatCode>
                <c:ptCount val="5"/>
                <c:pt idx="0">
                  <c:v>8.6735349263790198</c:v>
                </c:pt>
                <c:pt idx="1">
                  <c:v>7.2816349018662407</c:v>
                </c:pt>
                <c:pt idx="2">
                  <c:v>7.2355843099582851</c:v>
                </c:pt>
                <c:pt idx="3">
                  <c:v>7.1193290327076371</c:v>
                </c:pt>
                <c:pt idx="4">
                  <c:v>7.0771692354392188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West Suffolk NHS Foundation Trust</c:v>
                </c:pt>
                <c:pt idx="2">
                  <c:v>Norfolk And Norwich University Hospitals NHS Foundation Trust</c:v>
                </c:pt>
                <c:pt idx="3">
                  <c:v>North West Anglia NHS Foundation Trust</c:v>
                </c:pt>
                <c:pt idx="4">
                  <c:v>Cambridge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7.0771692354392188</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0.29753589962389793</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0.15902346870937834</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1.6601823645360962</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0.15902346870937834</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0.57040076515604099</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0.84465874390815188</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6.6093124830162138</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0.20292490480285608</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0.38913483030962759</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0.10848788131366582</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1.1325980296152984</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0.10848788131366582</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0.38913483030962759</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0.51709827116543394</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7.6338579384257317</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9.4060603362056128E-4</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0.56863330699578007</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0.15853071458874446</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1.6550380816967891</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0.15853071458874446</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0.56863330699578007</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0.89156840454470654</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6.9883372848757119</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East and North Hertfordshire Teaching NHS Trust</c:v>
                </c:pt>
                <c:pt idx="1">
                  <c:v>The Princess Alexandra Hospital NHS Trust</c:v>
                </c:pt>
                <c:pt idx="2">
                  <c:v>West Hertfordshire Teaching Hospitals NHS Trust</c:v>
                </c:pt>
                <c:pt idx="3">
                  <c:v>Mid and South Essex NHS Foundation Trust</c:v>
                </c:pt>
                <c:pt idx="4">
                  <c:v>Bedfordshire Hospitals NHS Foundation Trust</c:v>
                </c:pt>
              </c:strCache>
            </c:strRef>
          </c:cat>
          <c:val>
            <c:numRef>
              <c:f>Sheet1!$B$2:$B$6</c:f>
              <c:numCache>
                <c:formatCode>0.0</c:formatCode>
                <c:ptCount val="5"/>
                <c:pt idx="0">
                  <c:v>7.0845471645143174</c:v>
                </c:pt>
                <c:pt idx="1">
                  <c:v>7.1161227274899259</c:v>
                </c:pt>
                <c:pt idx="2">
                  <c:v>7.1954415357572081</c:v>
                </c:pt>
                <c:pt idx="3">
                  <c:v>7.1965549220439406</c:v>
                </c:pt>
                <c:pt idx="4">
                  <c:v>7.2098369039402774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East and North Hertfordshire Teaching NHS Trust</c:v>
                </c:pt>
                <c:pt idx="1">
                  <c:v>The Princess Alexandra Hospital NHS Trust</c:v>
                </c:pt>
                <c:pt idx="2">
                  <c:v>West Hertfordshire Teaching Hospitals NHS Trust</c:v>
                </c:pt>
                <c:pt idx="3">
                  <c:v>Mid and South Essex NHS Foundation Trust</c:v>
                </c:pt>
                <c:pt idx="4">
                  <c:v>Bedfordshire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James Paget University Hospitals NHS Foundation Trust</c:v>
                </c:pt>
                <c:pt idx="2">
                  <c:v>The Queen Elizabeth Hospital, King's Lynn, NHS Foundation Trust</c:v>
                </c:pt>
                <c:pt idx="3">
                  <c:v>West Suffolk NHS Foundation Trust</c:v>
                </c:pt>
                <c:pt idx="4">
                  <c:v>Cambridge University Hospitals NHS Foundation Trust</c:v>
                </c:pt>
              </c:strCache>
            </c:strRef>
          </c:cat>
          <c:val>
            <c:numRef>
              <c:f>Sheet1!$B$2:$B$6</c:f>
              <c:numCache>
                <c:formatCode>0.0</c:formatCode>
                <c:ptCount val="5"/>
                <c:pt idx="0">
                  <c:v>9.0092336492297651</c:v>
                </c:pt>
                <c:pt idx="1">
                  <c:v>7.5840727922000468</c:v>
                </c:pt>
                <c:pt idx="2">
                  <c:v>7.5724719227644739</c:v>
                </c:pt>
                <c:pt idx="3">
                  <c:v>7.4129114621975418</c:v>
                </c:pt>
                <c:pt idx="4">
                  <c:v>7.4103290280309499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James Paget University Hospitals NHS Foundation Trust</c:v>
                </c:pt>
                <c:pt idx="2">
                  <c:v>The Queen Elizabeth Hospital, King's Lynn, NHS Foundation Trust</c:v>
                </c:pt>
                <c:pt idx="3">
                  <c:v>West Suffolk NHS Foundation Trust</c:v>
                </c:pt>
                <c:pt idx="4">
                  <c:v>Cambridge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7.4103290280309499</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0.280166790767991</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0.11904481523364296</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1.2428109161770307</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0.11904481523364296</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0.42700146241448955</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1.6636165392953783</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3.7090275263756909</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0.16270377325092866</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0.1895285240308322</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5.2839135484866517E-2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0.55163304889057585</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5.2839135484866517E-2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0.1895285240308322</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2.2584332204610646E-2</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9.246756912459217</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0.16007513221526537</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0.26276879394350949</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7.3257975153742549E-2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0.76480282689679413</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7.3257975153742549E-2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0.26276879394350949</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0.46259818096242</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8.3520969879558926</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0.25297701942739614</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9.6763382460092195E-2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1.0101959314363276</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9.6763382460091307E-2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0.34708026332384989</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0.310217008721132</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8.1788986212860522</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0.41045858814186342</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0.13394613720892057</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1.3983785952901124</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0.13394613720892057</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0.48045096597215853</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1.7464170810080635</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6.2402198273574783</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0.16937077476654139</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0.23638923213128038</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6.5903550547970369E-2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0.68802368146056381</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6.5903550547970369E-2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0.23638923213128038</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0.31577692555492121</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8.7349742927513674</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 West Anglia NHS Foundation Trust</c:v>
                </c:pt>
                <c:pt idx="1">
                  <c:v>East and North Hertfordshire Teaching NHS Trust</c:v>
                </c:pt>
                <c:pt idx="2">
                  <c:v>Mid and South Essex NHS Foundation Trust</c:v>
                </c:pt>
                <c:pt idx="3">
                  <c:v>The Queen Elizabeth Hospital, King's Lynn, NHS Foundation Trust</c:v>
                </c:pt>
                <c:pt idx="4">
                  <c:v>West Hertfordshire Teaching Hospitals NHS Trust</c:v>
                </c:pt>
              </c:strCache>
            </c:strRef>
          </c:cat>
          <c:val>
            <c:numRef>
              <c:f>Sheet1!$B$2:$B$6</c:f>
              <c:numCache>
                <c:formatCode>0.0</c:formatCode>
                <c:ptCount val="5"/>
                <c:pt idx="0">
                  <c:v>7.4865370245645098</c:v>
                </c:pt>
                <c:pt idx="1">
                  <c:v>7.6432652598604651</c:v>
                </c:pt>
                <c:pt idx="2">
                  <c:v>7.705822115318699</c:v>
                </c:pt>
                <c:pt idx="3">
                  <c:v>7.7517815106461283</c:v>
                </c:pt>
                <c:pt idx="4">
                  <c:v>7.768924482608182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 West Anglia NHS Foundation Trust</c:v>
                </c:pt>
                <c:pt idx="1">
                  <c:v>East and North Hertfordshire Teaching NHS Trust</c:v>
                </c:pt>
                <c:pt idx="2">
                  <c:v>Mid and South Essex NHS Foundation Trust</c:v>
                </c:pt>
                <c:pt idx="3">
                  <c:v>The Queen Elizabeth Hospital, King's Lynn, NHS Foundation Trust</c:v>
                </c:pt>
                <c:pt idx="4">
                  <c:v>West Hertfordshire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James Paget University Hospitals NHS Foundation Trust</c:v>
                </c:pt>
                <c:pt idx="3">
                  <c:v>Bedfordshire Hospitals NHS Foundation Trust</c:v>
                </c:pt>
                <c:pt idx="4">
                  <c:v>Milton Keynes University Hospital NHS Foundation Trust</c:v>
                </c:pt>
              </c:strCache>
            </c:strRef>
          </c:cat>
          <c:val>
            <c:numRef>
              <c:f>Sheet1!$B$2:$B$6</c:f>
              <c:numCache>
                <c:formatCode>0.0</c:formatCode>
                <c:ptCount val="5"/>
                <c:pt idx="0">
                  <c:v>9.1472308502282988</c:v>
                </c:pt>
                <c:pt idx="1">
                  <c:v>8.2954968445916784</c:v>
                </c:pt>
                <c:pt idx="2">
                  <c:v>8.132439849009355</c:v>
                </c:pt>
                <c:pt idx="3">
                  <c:v>8.1168510575170476</c:v>
                </c:pt>
                <c:pt idx="4">
                  <c:v>7.8627337918668054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James Paget University Hospitals NHS Foundation Trust</c:v>
                </c:pt>
                <c:pt idx="3">
                  <c:v>Bedfordshire Hospitals NHS Foundation Trust</c:v>
                </c:pt>
                <c:pt idx="4">
                  <c:v>Milton Keynes University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7.8226721569981663</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0.19696101920299647</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5.8645535394889592E-2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0.612251036979373</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5.8645535394889592E-2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0.19825816201081814</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9.2056807444552824</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0.54844724277772716</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0.16330713396378549</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1.7049032196945255</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0.16330713396378549</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0.58576583019088613</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0.69135688255113692</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6.413964812583119</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0.40841472554867941</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0.132760773113068</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1.3860035629539533</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0.13276077311306977</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0.4761991873337621</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5.9835675420439216E-2</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7.445998767192032</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1.8706663223087006E-3</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0.32216905402222551</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8.981832355610031E-2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0.93769050562310774</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8.9818323556102087E-2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0.32216905402222551</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0.32465343436338046</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7.916347856154478</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0.22739235133772961</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0.37436415936916578</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0.1043699286887696</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1.0896071907074791</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0.10436992868876871</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0.37436415936916667</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0.36396102886833326</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8.1313686046059264</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West Hertfordshire Teaching Hospitals NHS Trust</c:v>
                </c:pt>
                <c:pt idx="1">
                  <c:v>The Princess Alexandra Hospital NHS Trust</c:v>
                </c:pt>
                <c:pt idx="2">
                  <c:v>The Queen Elizabeth Hospital, King's Lynn, NHS Foundation Trust</c:v>
                </c:pt>
                <c:pt idx="3">
                  <c:v>North West Anglia NHS Foundation Trust</c:v>
                </c:pt>
                <c:pt idx="4">
                  <c:v>Mid and South Essex NHS Foundation Trust</c:v>
                </c:pt>
              </c:strCache>
            </c:strRef>
          </c:cat>
          <c:val>
            <c:numRef>
              <c:f>Sheet1!$B$2:$B$6</c:f>
              <c:numCache>
                <c:formatCode>0.0</c:formatCode>
                <c:ptCount val="5"/>
                <c:pt idx="0">
                  <c:v>8.3204226892708402</c:v>
                </c:pt>
                <c:pt idx="1">
                  <c:v>8.3505376163342255</c:v>
                </c:pt>
                <c:pt idx="2">
                  <c:v>8.477063980640521</c:v>
                </c:pt>
                <c:pt idx="3">
                  <c:v>8.4811991444573778</c:v>
                </c:pt>
                <c:pt idx="4">
                  <c:v>8.5208963158865298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West Hertfordshire Teaching Hospitals NHS Trust</c:v>
                </c:pt>
                <c:pt idx="1">
                  <c:v>The Princess Alexandra Hospital NHS Trust</c:v>
                </c:pt>
                <c:pt idx="2">
                  <c:v>The Queen Elizabeth Hospital, King's Lynn, NHS Foundation Trust</c:v>
                </c:pt>
                <c:pt idx="3">
                  <c:v>North West Anglia NHS Foundation Trust</c:v>
                </c:pt>
                <c:pt idx="4">
                  <c:v>Mid and South Essex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Cambridge University Hospitals NHS Foundation Trust</c:v>
                </c:pt>
                <c:pt idx="3">
                  <c:v>West Suffolk NHS Foundation Trust</c:v>
                </c:pt>
                <c:pt idx="4">
                  <c:v>James Paget University Hospitals NHS Foundation Trust</c:v>
                </c:pt>
              </c:strCache>
            </c:strRef>
          </c:cat>
          <c:val>
            <c:numRef>
              <c:f>Sheet1!$B$2:$B$6</c:f>
              <c:numCache>
                <c:formatCode>0.0</c:formatCode>
                <c:ptCount val="5"/>
                <c:pt idx="0">
                  <c:v>9.4685086408040089</c:v>
                </c:pt>
                <c:pt idx="1">
                  <c:v>8.9857007261976491</c:v>
                </c:pt>
                <c:pt idx="2">
                  <c:v>8.9013741880910136</c:v>
                </c:pt>
                <c:pt idx="3">
                  <c:v>8.8369075355068265</c:v>
                </c:pt>
                <c:pt idx="4">
                  <c:v>8.8356050025333523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Cambridge University Hospitals NHS Foundation Trust</c:v>
                </c:pt>
                <c:pt idx="3">
                  <c:v>West Suffolk NHS Foundation Trust</c:v>
                </c:pt>
                <c:pt idx="4">
                  <c:v>James Paget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8.9013741880910136</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5.4297939651192451E-2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0.22993695376085554</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6.4104703578923505E-2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0.66924397530303636</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6.4104703578923505E-2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0.22993695376085554</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0.27879391254168873</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8.9315207291794092</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0.10955451900401414</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5.9009510890023265E-2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0.61605088930965834</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5.9009510890023265E-2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0.21166102359813976</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0.15679292389244814</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9.0338071657006065</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0.1175672496184248</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0.22542411423796871</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6.2846557660304114E-2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0.65610911110307768</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6.2846557660304114E-2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0.22542411423796871</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0.20615001397526456</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8.7387946693930267</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 West Anglia NHS Foundation Trust</c:v>
                </c:pt>
                <c:pt idx="1">
                  <c:v>Mid and South Essex NHS Foundation Trust</c:v>
                </c:pt>
                <c:pt idx="2">
                  <c:v>The Princess Alexandra Hospital NHS Trust</c:v>
                </c:pt>
                <c:pt idx="3">
                  <c:v>The Queen Elizabeth Hospital, King's Lynn, NHS Foundation Trust</c:v>
                </c:pt>
                <c:pt idx="4">
                  <c:v>West Hertfordshire Teaching Hospitals NHS Trust</c:v>
                </c:pt>
              </c:strCache>
            </c:strRef>
          </c:cat>
          <c:val>
            <c:numRef>
              <c:f>Sheet1!$B$2:$B$6</c:f>
              <c:numCache>
                <c:formatCode>0.0</c:formatCode>
                <c:ptCount val="5"/>
                <c:pt idx="0">
                  <c:v>8.0602685021137432</c:v>
                </c:pt>
                <c:pt idx="1">
                  <c:v>8.0763012166574413</c:v>
                </c:pt>
                <c:pt idx="2">
                  <c:v>8.0863681582075309</c:v>
                </c:pt>
                <c:pt idx="3">
                  <c:v>8.0904617708639091</c:v>
                </c:pt>
                <c:pt idx="4">
                  <c:v>8.1042366515413402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 West Anglia NHS Foundation Trust</c:v>
                </c:pt>
                <c:pt idx="1">
                  <c:v>Mid and South Essex NHS Foundation Trust</c:v>
                </c:pt>
                <c:pt idx="2">
                  <c:v>The Princess Alexandra Hospital NHS Trust</c:v>
                </c:pt>
                <c:pt idx="3">
                  <c:v>The Queen Elizabeth Hospital, King's Lynn, NHS Foundation Trust</c:v>
                </c:pt>
                <c:pt idx="4">
                  <c:v>West Hertfordshire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James Paget University Hospitals NHS Foundation Trust</c:v>
                </c:pt>
                <c:pt idx="3">
                  <c:v>West Suffolk NHS Foundation Trust</c:v>
                </c:pt>
                <c:pt idx="4">
                  <c:v>Bedfordshire Hospitals NHS Foundation Trust</c:v>
                </c:pt>
              </c:strCache>
            </c:strRef>
          </c:cat>
          <c:val>
            <c:numRef>
              <c:f>Sheet1!$B$2:$B$6</c:f>
              <c:numCache>
                <c:formatCode>0.0</c:formatCode>
                <c:ptCount val="5"/>
                <c:pt idx="0">
                  <c:v>9.3470849890882022</c:v>
                </c:pt>
                <c:pt idx="1">
                  <c:v>8.5431460739890372</c:v>
                </c:pt>
                <c:pt idx="2">
                  <c:v>8.5423098580846197</c:v>
                </c:pt>
                <c:pt idx="3">
                  <c:v>8.5248068452536305</c:v>
                </c:pt>
                <c:pt idx="4">
                  <c:v>8.4466071080627678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James Paget University Hospitals NHS Foundation Trust</c:v>
                </c:pt>
                <c:pt idx="3">
                  <c:v>West Suffolk NHS Foundation Trust</c:v>
                </c:pt>
                <c:pt idx="4">
                  <c:v>Bedfordshire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8.2442387217174335</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0.3206373746925264</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9.9214301759812606E-2</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1.0357831798552022</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9.9214301759813495E-2</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0.35587145782641549</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0.68080627276698813</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7.3110449433074969</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0.18030269397608478</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0.26003992072364213</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7.2497185702534495E-2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0.75686029338101335</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7.2497185702534495E-2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0.26003992072364213</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0.17281374128028837</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8.7464939532865831</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0.10115296350521952</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0.19595120198437321</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5.4629730078994854E-2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0.57032660142928293</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5.4629730078994854E-2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0.19595120198437321</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0.21987631256863338</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8.6808937869174283</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0.22433627356665919</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7.5313577420640598E-2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0.78626302179570118</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7.5313577420640598E-2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0.27014202706067714</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0.15840910387320406</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8.238522203358233</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Queen Elizabeth Hospital, King's Lynn, NHS Foundation Trust</c:v>
                </c:pt>
                <c:pt idx="1">
                  <c:v>West Hertfordshire Teaching Hospitals NHS Trust</c:v>
                </c:pt>
                <c:pt idx="2">
                  <c:v>Mid and South Essex NHS Foundation Trust</c:v>
                </c:pt>
                <c:pt idx="3">
                  <c:v>North West Anglia NHS Foundation Trust</c:v>
                </c:pt>
                <c:pt idx="4">
                  <c:v>The Princess Alexandra Hospital NHS Trust</c:v>
                </c:pt>
              </c:strCache>
            </c:strRef>
          </c:cat>
          <c:val>
            <c:numRef>
              <c:f>Sheet1!$B$2:$B$6</c:f>
              <c:numCache>
                <c:formatCode>0.0</c:formatCode>
                <c:ptCount val="5"/>
                <c:pt idx="0">
                  <c:v>7.9493254369158217</c:v>
                </c:pt>
                <c:pt idx="1">
                  <c:v>7.9676475411187369</c:v>
                </c:pt>
                <c:pt idx="2">
                  <c:v>7.9857516791697218</c:v>
                </c:pt>
                <c:pt idx="3">
                  <c:v>8.021824311764135</c:v>
                </c:pt>
                <c:pt idx="4">
                  <c:v>8.024003033301387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Queen Elizabeth Hospital, King's Lynn, NHS Foundation Trust</c:v>
                </c:pt>
                <c:pt idx="1">
                  <c:v>West Hertfordshire Teaching Hospitals NHS Trust</c:v>
                </c:pt>
                <c:pt idx="2">
                  <c:v>Mid and South Essex NHS Foundation Trust</c:v>
                </c:pt>
                <c:pt idx="3">
                  <c:v>North West Anglia NHS Foundation Trust</c:v>
                </c:pt>
                <c:pt idx="4">
                  <c:v>The Princess Alexandra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James Paget University Hospitals NHS Foundation Trust</c:v>
                </c:pt>
                <c:pt idx="3">
                  <c:v>West Suffolk NHS Foundation Trust</c:v>
                </c:pt>
                <c:pt idx="4">
                  <c:v>Bedfordshire Hospitals NHS Foundation Trust</c:v>
                </c:pt>
              </c:strCache>
            </c:strRef>
          </c:cat>
          <c:val>
            <c:numRef>
              <c:f>Sheet1!$B$2:$B$6</c:f>
              <c:numCache>
                <c:formatCode>0.0</c:formatCode>
                <c:ptCount val="5"/>
                <c:pt idx="0">
                  <c:v>9.0785419637629357</c:v>
                </c:pt>
                <c:pt idx="1">
                  <c:v>8.3339246855500129</c:v>
                </c:pt>
                <c:pt idx="2">
                  <c:v>8.3159238026070987</c:v>
                </c:pt>
                <c:pt idx="3">
                  <c:v>8.3002585471151669</c:v>
                </c:pt>
                <c:pt idx="4">
                  <c:v>8.2277921897905788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James Paget University Hospitals NHS Foundation Trust</c:v>
                </c:pt>
                <c:pt idx="3">
                  <c:v>West Suffolk NHS Foundation Trust</c:v>
                </c:pt>
                <c:pt idx="4">
                  <c:v>Bedfordshire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8.1608673858744378</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0.3043956620972228</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0.30539818759592041</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8.5142731384266312E-2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0.88887798926660455</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8.5142731384266312E-2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0.3053981875959213</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0.59991880390517593</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7.5635487190896624</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0.1851995444276362</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5.8867618615160211E-2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0.61456955416896974</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5.8867618615160211E-2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0.21115207065673225</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0.32406763081021772</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8.8298531357961778</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0.24977812444956715</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0.27643519164365937</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7.7068064655367863E-2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0.80457961864482197</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7.7068064655365198E-2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0.27643519164366204</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0.49903753208858781</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7.3285451669366406</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0.27003580849599018</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7.8955148238239126E-2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0.82428050248363416</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7.8955148238238237E-2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0.28320396563858807</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0.35589564769214022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7.3537704853353274</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8.8727182195406762E-2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0.22327879666532269</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6.2248459160572978E-2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0.64986504794957956</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6.2248459160572978E-2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0.22327879666532269</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0.5366103057605951</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8.1263111718220582</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0.13049391098932972</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0.19636422588084734</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5.47448780533486E-2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0.57152872988167047</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5.47448780533486E-2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0.19636422588084734</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0.45192776726196726</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8.7716523872747683</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0.11876929497435995</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4.3399751085111404E-2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0.45308722015386493</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4.3399751085111404E-2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0.15567042668255482</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1.4387458594830704E-2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9.1523906348664266</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West Hertfordshire Teaching Hospitals NHS Trust</c:v>
                </c:pt>
                <c:pt idx="1">
                  <c:v>The Queen Elizabeth Hospital, King's Lynn, NHS Foundation Trust</c:v>
                </c:pt>
                <c:pt idx="2">
                  <c:v>Cambridge University Hospitals NHS Foundation Trust</c:v>
                </c:pt>
                <c:pt idx="3">
                  <c:v>North West Anglia NHS Foundation Trust</c:v>
                </c:pt>
                <c:pt idx="4">
                  <c:v>East Suffolk and North Essex NHS Foundation Trust</c:v>
                </c:pt>
              </c:strCache>
            </c:strRef>
          </c:cat>
          <c:val>
            <c:numRef>
              <c:f>Sheet1!$B$2:$B$6</c:f>
              <c:numCache>
                <c:formatCode>0.0</c:formatCode>
                <c:ptCount val="5"/>
                <c:pt idx="0">
                  <c:v>7.0726986814425956</c:v>
                </c:pt>
                <c:pt idx="1">
                  <c:v>7.2211496124230541</c:v>
                </c:pt>
                <c:pt idx="2">
                  <c:v>7.2658130136748591</c:v>
                </c:pt>
                <c:pt idx="3">
                  <c:v>7.3238980764740376</c:v>
                </c:pt>
                <c:pt idx="4">
                  <c:v>7.5279695205055548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West Hertfordshire Teaching Hospitals NHS Trust</c:v>
                </c:pt>
                <c:pt idx="1">
                  <c:v>The Queen Elizabeth Hospital, King's Lynn, NHS Foundation Trust</c:v>
                </c:pt>
                <c:pt idx="2">
                  <c:v>Cambridge University Hospitals NHS Foundation Trust</c:v>
                </c:pt>
                <c:pt idx="3">
                  <c:v>North West Anglia NHS Foundation Trust</c:v>
                </c:pt>
                <c:pt idx="4">
                  <c:v>East Suffolk and North Essex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West Suffolk NHS Foundation Trust</c:v>
                </c:pt>
                <c:pt idx="2">
                  <c:v>James Paget University Hospitals NHS Foundation Trust</c:v>
                </c:pt>
                <c:pt idx="3">
                  <c:v>Mid and South Essex NHS Foundation Trust</c:v>
                </c:pt>
                <c:pt idx="4">
                  <c:v>Norfolk And Norwich University Hospitals NHS Foundation Trust</c:v>
                </c:pt>
              </c:strCache>
            </c:strRef>
          </c:cat>
          <c:val>
            <c:numRef>
              <c:f>Sheet1!$B$2:$B$6</c:f>
              <c:numCache>
                <c:formatCode>0.0</c:formatCode>
                <c:ptCount val="5"/>
                <c:pt idx="0">
                  <c:v>9.1203179693421728</c:v>
                </c:pt>
                <c:pt idx="1">
                  <c:v>7.9149135197894323</c:v>
                </c:pt>
                <c:pt idx="2">
                  <c:v>7.8120853545341564</c:v>
                </c:pt>
                <c:pt idx="3">
                  <c:v>7.7754410500548827</c:v>
                </c:pt>
                <c:pt idx="4">
                  <c:v>7.7460636673372472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West Suffolk NHS Foundation Trust</c:v>
                </c:pt>
                <c:pt idx="2">
                  <c:v>James Paget University Hospitals NHS Foundation Trust</c:v>
                </c:pt>
                <c:pt idx="3">
                  <c:v>Mid and South Essex NHS Foundation Trust</c:v>
                </c:pt>
                <c:pt idx="4">
                  <c:v>Norfolk And Norwich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7.2658130136748591</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0.2072569539046949</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0.43485088708080522</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0.12123317614418472</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1.2656570924075403</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0.12123317614418383</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0.4348508870808061</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0.10980166321925999</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8.0104969331713622</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0.16473538595798765</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2.6030907208310232</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0.24934159320949867</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0.16979224631908529</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6.6711342723769569</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0.53296862407025003</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0.18457368882873393</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1.9269230236125914</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0.18457368882873304</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0.39629750886087756</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7.496473279618125</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0.38703922688010906</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0.60435375033738925</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0.1684893071275626</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1.7590043694575117</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0.16848930712756349</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0.47915982321921824</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7.5739619936748124</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1.4174575078563247</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0.41772097736554858</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0.11645748538778466</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1.2157995610846539</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0.11645748538778378</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0.4177209773655477</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0.43577663439038972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7.7218342684703796</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1.4158566914747261E-2</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0.63932662558620557</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0.178239483271323</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1.8607948197373636</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0.178239483271323</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0.63932662558620468</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0.63682080916392003</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6.1209773347375149</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East and North Hertfordshire Teaching NHS Trust</c:v>
                </c:pt>
                <c:pt idx="1">
                  <c:v>North West Anglia NHS Foundation Trust</c:v>
                </c:pt>
                <c:pt idx="2">
                  <c:v>Milton Keynes University Hospital NHS Foundation Trust</c:v>
                </c:pt>
                <c:pt idx="3">
                  <c:v>The Queen Elizabeth Hospital, King's Lynn, NHS Foundation Trust</c:v>
                </c:pt>
                <c:pt idx="4">
                  <c:v>James Paget University Hospitals NHS Foundation Trust</c:v>
                </c:pt>
              </c:strCache>
            </c:strRef>
          </c:cat>
          <c:val>
            <c:numRef>
              <c:f>Sheet1!$B$2:$B$6</c:f>
              <c:numCache>
                <c:formatCode>0.0</c:formatCode>
                <c:ptCount val="5"/>
                <c:pt idx="0">
                  <c:v>5.6955013197833129</c:v>
                </c:pt>
                <c:pt idx="1">
                  <c:v>5.8770031097678128</c:v>
                </c:pt>
                <c:pt idx="2">
                  <c:v>6.0892638729608297</c:v>
                </c:pt>
                <c:pt idx="3">
                  <c:v>6.4376563573557029</c:v>
                </c:pt>
                <c:pt idx="4">
                  <c:v>7.2373475332124642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East and North Hertfordshire Teaching NHS Trust</c:v>
                </c:pt>
                <c:pt idx="1">
                  <c:v>North West Anglia NHS Foundation Trust</c:v>
                </c:pt>
                <c:pt idx="2">
                  <c:v>Milton Keynes University Hospital NHS Foundation Trust</c:v>
                </c:pt>
                <c:pt idx="3">
                  <c:v>The Queen Elizabeth Hospital, King's Lynn, NHS Foundation Trust</c:v>
                </c:pt>
                <c:pt idx="4">
                  <c:v>James Paget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Bedfordshire Hospitals NHS Foundation Trust</c:v>
                </c:pt>
                <c:pt idx="1">
                  <c:v>Royal Papworth Hospital NHS Foundation Trust</c:v>
                </c:pt>
                <c:pt idx="2">
                  <c:v>Norfolk And Norwich University Hospitals NHS Foundation Trust</c:v>
                </c:pt>
                <c:pt idx="3">
                  <c:v>West Suffolk NHS Foundation Trust</c:v>
                </c:pt>
                <c:pt idx="4">
                  <c:v>East Suffolk and North Essex NHS Foundation Trust</c:v>
                </c:pt>
              </c:strCache>
            </c:strRef>
          </c:cat>
          <c:val>
            <c:numRef>
              <c:f>Sheet1!$B$2:$B$6</c:f>
              <c:numCache>
                <c:formatCode>0.0</c:formatCode>
                <c:ptCount val="5"/>
                <c:pt idx="0">
                  <c:v>8.428086305428085</c:v>
                </c:pt>
                <c:pt idx="1">
                  <c:v>8.345181292389837</c:v>
                </c:pt>
                <c:pt idx="2">
                  <c:v>7.8845702581578676</c:v>
                </c:pt>
                <c:pt idx="3">
                  <c:v>7.7495536251834523</c:v>
                </c:pt>
                <c:pt idx="4">
                  <c:v>7.460878133087137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Bedfordshire Hospitals NHS Foundation Trust</c:v>
                </c:pt>
                <c:pt idx="1">
                  <c:v>Royal Papworth Hospital NHS Foundation Trust</c:v>
                </c:pt>
                <c:pt idx="2">
                  <c:v>Norfolk And Norwich University Hospitals NHS Foundation Trust</c:v>
                </c:pt>
                <c:pt idx="3">
                  <c:v>West Suffolk NHS Foundation Trust</c:v>
                </c:pt>
                <c:pt idx="4">
                  <c:v>East Suffolk and North Essex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7.301027919668245</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0.68219744551128692</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0.21749975080719253</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2.2706664211997509</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0.21749975080719075</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0.58052623952305638</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7.159773595714797</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0.3407479105741773</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0.66545072962700402</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0.18552268816035689</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1.9368304414742603</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0.18552268816035689</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0.66545072962700491</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0.37799003572559897</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7.4422822436216922</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 West Anglia NHS Foundation Trust</c:v>
                </c:pt>
                <c:pt idx="1">
                  <c:v>The Queen Elizabeth Hospital, King's Lynn, NHS Foundation Trust</c:v>
                </c:pt>
                <c:pt idx="2">
                  <c:v>West Hertfordshire Teaching Hospitals NHS Trust</c:v>
                </c:pt>
                <c:pt idx="3">
                  <c:v>The Princess Alexandra Hospital NHS Trust</c:v>
                </c:pt>
                <c:pt idx="4">
                  <c:v>East and North Hertfordshire Teaching NHS Trust</c:v>
                </c:pt>
              </c:strCache>
            </c:strRef>
          </c:cat>
          <c:val>
            <c:numRef>
              <c:f>Sheet1!$B$2:$B$6</c:f>
              <c:numCache>
                <c:formatCode>0.0</c:formatCode>
                <c:ptCount val="5"/>
                <c:pt idx="0">
                  <c:v>6.4182622168479257</c:v>
                </c:pt>
                <c:pt idx="1">
                  <c:v>6.526571958826513</c:v>
                </c:pt>
                <c:pt idx="2">
                  <c:v>6.5616279809977129</c:v>
                </c:pt>
                <c:pt idx="3">
                  <c:v>6.5694448417081128</c:v>
                </c:pt>
                <c:pt idx="4">
                  <c:v>6.6223357621883752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 West Anglia NHS Foundation Trust</c:v>
                </c:pt>
                <c:pt idx="1">
                  <c:v>The Queen Elizabeth Hospital, King's Lynn, NHS Foundation Trust</c:v>
                </c:pt>
                <c:pt idx="2">
                  <c:v>West Hertfordshire Teaching Hospitals NHS Trust</c:v>
                </c:pt>
                <c:pt idx="3">
                  <c:v>The Princess Alexandra Hospital NHS Trust</c:v>
                </c:pt>
                <c:pt idx="4">
                  <c:v>East and North Hertfordshire Teaching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James Paget University Hospitals NHS Foundation Trust</c:v>
                </c:pt>
                <c:pt idx="2">
                  <c:v>Norfolk And Norwich University Hospitals NHS Foundation Trust</c:v>
                </c:pt>
                <c:pt idx="3">
                  <c:v>East Suffolk and North Essex NHS Foundation Trust</c:v>
                </c:pt>
                <c:pt idx="4">
                  <c:v>West Suffolk NHS Foundation Trust</c:v>
                </c:pt>
              </c:strCache>
            </c:strRef>
          </c:cat>
          <c:val>
            <c:numRef>
              <c:f>Sheet1!$B$2:$B$6</c:f>
              <c:numCache>
                <c:formatCode>0.0</c:formatCode>
                <c:ptCount val="5"/>
                <c:pt idx="0">
                  <c:v>7.7466911731148764</c:v>
                </c:pt>
                <c:pt idx="1">
                  <c:v>7.1825596013521888</c:v>
                </c:pt>
                <c:pt idx="2">
                  <c:v>7.0780262350137031</c:v>
                </c:pt>
                <c:pt idx="3">
                  <c:v>6.9445959018376806</c:v>
                </c:pt>
                <c:pt idx="4">
                  <c:v>6.939706786321878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James Paget University Hospitals NHS Foundation Trust</c:v>
                </c:pt>
                <c:pt idx="2">
                  <c:v>Norfolk And Norwich University Hospitals NHS Foundation Trust</c:v>
                </c:pt>
                <c:pt idx="3">
                  <c:v>East Suffolk and North Essex NHS Foundation Trust</c:v>
                </c:pt>
                <c:pt idx="4">
                  <c:v>West Suffolk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6.7846799473284696</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0.17785483064761554</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9.0293059104322282E-2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0.94264667713270001</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9.0293059104322282E-2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0.32387188142342271</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0.54403318355710084</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6.3999076876139354</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1.0203895093503155</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0.43745692366388944</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0.12195971965944796</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1.2732421032295163</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0.12195971965944707</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0.43745692366388944</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0.22650048523647826</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7.5740181850794199</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0.24379333699840977</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0.33146389881008087</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9.2409656789807393E-2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0.96474365551443952</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9.2409656789807393E-2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0.33146389881008087</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0.52916851937652254</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5.4756133127830324</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0.12907244783898619</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8.3867340428731119E-2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0.87556308933735316</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8.3867340428731119E-2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0.30082349190594293</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0.59869741031675883</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6.6446288284859278</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0.12390244904874814</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0.116305698845383</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1.2142149312000483</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0.11630569884538122</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0.41717653470793881</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0.67347253585885447</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4.6360433880686216</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6.4837185693860988E-2</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0.46017567510913171</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0.12829353770504692</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1.3393662615366217</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0.12829353770504692</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0.4601756751091326</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0.72056858404745494</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6.0723497552769894</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0.2902692909611897</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0.12742034460175944</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3.5523839413457381E-2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0.37086382402219087</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3.5523839413457381E-2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0.12742034460175944</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0.23212293894294511</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8.9419580341326395</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0.28278271726007098</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0.11392598014231226</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1.1893710068695214</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0.11392598014231226</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0.40864072939502272</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0.49149866716460799</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7.6995022834541498</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1.7370363562059081</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0.39843422426592312</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0.11108048282151994</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1.1596644201081174</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0.11108048282151817</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0.39843422426592401</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0.34161310351441632</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5.9305651626475289</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0.78653987994759156</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0.42310842147804006</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0.11795946452698303</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1.2314800093796983</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0.11795946452698303</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0.42310842147804095</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9.9198664188369534E-2</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7.5259954823554027</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0.331047677766799</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0.12703324178290032</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1.3262089516060422</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0.12703324178289854</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0.45565512374555261</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0.99581119073133451</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7.8871405862955504</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0.27624796014226405</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0.32259421636619745</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8.9936855638863555E-2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0.93892796368530806</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8.9936855638864444E-2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0.32259421636619745</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0.99051630459605899</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6.6284366617484576</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Princess Alexandra Hospital NHS Trust</c:v>
                </c:pt>
                <c:pt idx="1">
                  <c:v>West Hertfordshire Teaching Hospitals NHS Trust</c:v>
                </c:pt>
                <c:pt idx="2">
                  <c:v>Mid and South Essex NHS Foundation Trust</c:v>
                </c:pt>
                <c:pt idx="3">
                  <c:v>East Suffolk and North Essex NHS Foundation Trust</c:v>
                </c:pt>
                <c:pt idx="4">
                  <c:v>East and North Hertfordshire Teaching NHS Trust</c:v>
                </c:pt>
              </c:strCache>
            </c:strRef>
          </c:cat>
          <c:val>
            <c:numRef>
              <c:f>Sheet1!$B$2:$B$6</c:f>
              <c:numCache>
                <c:formatCode>0.0</c:formatCode>
                <c:ptCount val="5"/>
                <c:pt idx="0">
                  <c:v>8.7219386708926478</c:v>
                </c:pt>
                <c:pt idx="1">
                  <c:v>8.725595194726262</c:v>
                </c:pt>
                <c:pt idx="2">
                  <c:v>8.7256589986792576</c:v>
                </c:pt>
                <c:pt idx="3">
                  <c:v>8.7394352476589727</c:v>
                </c:pt>
                <c:pt idx="4">
                  <c:v>8.7596453982496065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Princess Alexandra Hospital NHS Trust</c:v>
                </c:pt>
                <c:pt idx="1">
                  <c:v>West Hertfordshire Teaching Hospitals NHS Trust</c:v>
                </c:pt>
                <c:pt idx="2">
                  <c:v>Mid and South Essex NHS Foundation Trust</c:v>
                </c:pt>
                <c:pt idx="3">
                  <c:v>East Suffolk and North Essex NHS Foundation Trust</c:v>
                </c:pt>
                <c:pt idx="4">
                  <c:v>East and North Hertfordshire Teaching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James Paget University Hospitals NHS Foundation Trust</c:v>
                </c:pt>
                <c:pt idx="3">
                  <c:v>Bedfordshire Hospitals NHS Foundation Trust</c:v>
                </c:pt>
                <c:pt idx="4">
                  <c:v>West Suffolk NHS Foundation Trust</c:v>
                </c:pt>
              </c:strCache>
            </c:strRef>
          </c:cat>
          <c:val>
            <c:numRef>
              <c:f>Sheet1!$B$2:$B$6</c:f>
              <c:numCache>
                <c:formatCode>0.0</c:formatCode>
                <c:ptCount val="5"/>
                <c:pt idx="0">
                  <c:v>9.7387995397929554</c:v>
                </c:pt>
                <c:pt idx="1">
                  <c:v>9.226810874134264</c:v>
                </c:pt>
                <c:pt idx="2">
                  <c:v>9.1427078168235205</c:v>
                </c:pt>
                <c:pt idx="3">
                  <c:v>9.1175107670385707</c:v>
                </c:pt>
                <c:pt idx="4">
                  <c:v>9.0172491449327605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James Paget University Hospitals NHS Foundation Trust</c:v>
                </c:pt>
                <c:pt idx="3">
                  <c:v>Bedfordshire Hospitals NHS Foundation Trust</c:v>
                </c:pt>
                <c:pt idx="4">
                  <c:v>West Suffolk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8.8647304509180511</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3.3880639015764658E-2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0.22594883235841401</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6.2992845149217658E-2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0.65763633165243718</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6.2992845149217658E-2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0.22594883235841401</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0.13592018983372611</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8.8647304509180511</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West Hertfordshire Teaching Hospitals NHS Trust</c:v>
                </c:pt>
                <c:pt idx="1">
                  <c:v>Mid and South Essex NHS Foundation Trust</c:v>
                </c:pt>
                <c:pt idx="2">
                  <c:v>East Suffolk and North Essex NHS Foundation Trust</c:v>
                </c:pt>
                <c:pt idx="3">
                  <c:v>North West Anglia NHS Foundation Trust</c:v>
                </c:pt>
                <c:pt idx="4">
                  <c:v>East and North Hertfordshire Teaching NHS Trust</c:v>
                </c:pt>
              </c:strCache>
            </c:strRef>
          </c:cat>
          <c:val>
            <c:numRef>
              <c:f>Sheet1!$B$2:$B$6</c:f>
              <c:numCache>
                <c:formatCode>0.0</c:formatCode>
                <c:ptCount val="5"/>
                <c:pt idx="0">
                  <c:v>8.7613272872034162</c:v>
                </c:pt>
                <c:pt idx="1">
                  <c:v>8.8112028370977793</c:v>
                </c:pt>
                <c:pt idx="2">
                  <c:v>8.8445788398613239</c:v>
                </c:pt>
                <c:pt idx="3">
                  <c:v>8.8919686085036478</c:v>
                </c:pt>
                <c:pt idx="4">
                  <c:v>8.9006962430568599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West Hertfordshire Teaching Hospitals NHS Trust</c:v>
                </c:pt>
                <c:pt idx="1">
                  <c:v>Mid and South Essex NHS Foundation Trust</c:v>
                </c:pt>
                <c:pt idx="2">
                  <c:v>East Suffolk and North Essex NHS Foundation Trust</c:v>
                </c:pt>
                <c:pt idx="3">
                  <c:v>North West Anglia NHS Foundation Trust</c:v>
                </c:pt>
                <c:pt idx="4">
                  <c:v>East and North Hertfordshire Teaching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Bedfordshire Hospitals NHS Foundation Trust</c:v>
                </c:pt>
                <c:pt idx="3">
                  <c:v>James Paget University Hospitals NHS Foundation Trust</c:v>
                </c:pt>
                <c:pt idx="4">
                  <c:v>West Suffolk NHS Foundation Trust</c:v>
                </c:pt>
              </c:strCache>
            </c:strRef>
          </c:cat>
          <c:val>
            <c:numRef>
              <c:f>Sheet1!$B$2:$B$6</c:f>
              <c:numCache>
                <c:formatCode>0.0</c:formatCode>
                <c:ptCount val="5"/>
                <c:pt idx="0">
                  <c:v>9.7254089477855938</c:v>
                </c:pt>
                <c:pt idx="1">
                  <c:v>9.3536982559475597</c:v>
                </c:pt>
                <c:pt idx="2">
                  <c:v>9.1859581026851433</c:v>
                </c:pt>
                <c:pt idx="3">
                  <c:v>9.1437440119564446</c:v>
                </c:pt>
                <c:pt idx="4">
                  <c:v>9.1071032589213132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Bedfordshire Hospitals NHS Foundation Trust</c:v>
                </c:pt>
                <c:pt idx="3">
                  <c:v>James Paget University Hospitals NHS Foundation Trust</c:v>
                </c:pt>
                <c:pt idx="4">
                  <c:v>West Suffolk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9.0479271490602002</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0.20278659919270048</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0.19801751667286815</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5.5205803165291556E-2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0.57634072240347578</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5.5205803165291556E-2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0.19801751667286815</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0.12028671173695749</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9.0479271490602002</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Princess Alexandra Hospital NHS Trust</c:v>
                </c:pt>
                <c:pt idx="1">
                  <c:v>West Hertfordshire Teaching Hospitals NHS Trust</c:v>
                </c:pt>
                <c:pt idx="2">
                  <c:v>North West Anglia NHS Foundation Trust</c:v>
                </c:pt>
                <c:pt idx="3">
                  <c:v>East and North Hertfordshire Teaching NHS Trust</c:v>
                </c:pt>
                <c:pt idx="4">
                  <c:v>The Queen Elizabeth Hospital, King's Lynn, NHS Foundation Trust</c:v>
                </c:pt>
              </c:strCache>
            </c:strRef>
          </c:cat>
          <c:val>
            <c:numRef>
              <c:f>Sheet1!$B$2:$B$6</c:f>
              <c:numCache>
                <c:formatCode>0.0</c:formatCode>
                <c:ptCount val="5"/>
                <c:pt idx="0">
                  <c:v>7.7133676594191467</c:v>
                </c:pt>
                <c:pt idx="1">
                  <c:v>7.7664286430700349</c:v>
                </c:pt>
                <c:pt idx="2">
                  <c:v>7.7691506942596771</c:v>
                </c:pt>
                <c:pt idx="3">
                  <c:v>7.8313408674558271</c:v>
                </c:pt>
                <c:pt idx="4">
                  <c:v>7.8353171767496086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Princess Alexandra Hospital NHS Trust</c:v>
                </c:pt>
                <c:pt idx="1">
                  <c:v>West Hertfordshire Teaching Hospitals NHS Trust</c:v>
                </c:pt>
                <c:pt idx="2">
                  <c:v>North West Anglia NHS Foundation Trust</c:v>
                </c:pt>
                <c:pt idx="3">
                  <c:v>East and North Hertfordshire Teaching NHS Trust</c:v>
                </c:pt>
                <c:pt idx="4">
                  <c:v>The Queen Elizabeth Hospital, King's Lynn,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James Paget University Hospitals NHS Foundation Trust</c:v>
                </c:pt>
                <c:pt idx="2">
                  <c:v>Norfolk And Norwich University Hospitals NHS Foundation Trust</c:v>
                </c:pt>
                <c:pt idx="3">
                  <c:v>Cambridge University Hospitals NHS Foundation Trust</c:v>
                </c:pt>
                <c:pt idx="4">
                  <c:v>West Suffolk NHS Foundation Trust</c:v>
                </c:pt>
              </c:strCache>
            </c:strRef>
          </c:cat>
          <c:val>
            <c:numRef>
              <c:f>Sheet1!$B$2:$B$6</c:f>
              <c:numCache>
                <c:formatCode>0.0</c:formatCode>
                <c:ptCount val="5"/>
                <c:pt idx="0">
                  <c:v>9.2987708473832971</c:v>
                </c:pt>
                <c:pt idx="1">
                  <c:v>8.3218089036496572</c:v>
                </c:pt>
                <c:pt idx="2">
                  <c:v>8.2453471923203789</c:v>
                </c:pt>
                <c:pt idx="3">
                  <c:v>8.1244466401221551</c:v>
                </c:pt>
                <c:pt idx="4">
                  <c:v>8.0669587748446645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James Paget University Hospitals NHS Foundation Trust</c:v>
                </c:pt>
                <c:pt idx="2">
                  <c:v>Norfolk And Norwich University Hospitals NHS Foundation Trust</c:v>
                </c:pt>
                <c:pt idx="3">
                  <c:v>Cambridge University Hospitals NHS Foundation Trust</c:v>
                </c:pt>
                <c:pt idx="4">
                  <c:v>West Suffolk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8.1244466401221551</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0.21752537916087444</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7.3200029447844095E-2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0.76419788198008476</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7.3200029447843207E-2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0.26256094867859403</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0.39190988669246352</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8.1244466401221551</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(152)</c:v>
                </c:pt>
                <c:pt idx="1">
                  <c:v>The Cambridge Movement Elective Surgical Hub (-)</c:v>
                </c:pt>
                <c:pt idx="2">
                  <c:v>Addenbrooke's Hospital (128)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(152)</c:v>
                </c:pt>
                <c:pt idx="1">
                  <c:v>The Cambridge Movement Elective Surgical Hub (-)</c:v>
                </c:pt>
                <c:pt idx="2">
                  <c:v>Addenbrooke's Hospital (128)</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(152)</c:v>
                </c:pt>
                <c:pt idx="1">
                  <c:v>The Cambridge Movement Elective Surgical Hub (-)</c:v>
                </c:pt>
                <c:pt idx="2">
                  <c:v>Addenbrooke's Hospital (128)</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(152)</c:v>
                </c:pt>
                <c:pt idx="1">
                  <c:v>The Cambridge Movement Elective Surgical Hub (-)</c:v>
                </c:pt>
                <c:pt idx="2">
                  <c:v>Addenbrooke's Hospital (128)</c:v>
                </c:pt>
              </c:strCache>
            </c:strRef>
          </c:cat>
          <c:val>
            <c:numRef>
              <c:f>Sheet1!$G$2:$G$4</c:f>
              <c:numCache>
                <c:formatCode>0.0;;</c:formatCode>
                <c:ptCount val="3"/>
                <c:pt idx="0">
                  <c:v>6.9883372848757119</c:v>
                </c:pt>
                <c:pt idx="1">
                  <c:v>0</c:v>
                </c:pt>
                <c:pt idx="2">
                  <c:v>7.4919195606508779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(152)</c:v>
                </c:pt>
                <c:pt idx="1">
                  <c:v>The Cambridge Movement Elective Surgical Hub (-)</c:v>
                </c:pt>
                <c:pt idx="2">
                  <c:v>Addenbrooke's Hospital (128)</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(152)</c:v>
                </c:pt>
                <c:pt idx="1">
                  <c:v>The Cambridge Movement Elective Surgical Hub (-)</c:v>
                </c:pt>
                <c:pt idx="2">
                  <c:v>Addenbrooke's Hospital (128)</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(152)</c:v>
                </c:pt>
                <c:pt idx="1">
                  <c:v>The Cambridge Movement Elective Surgical Hub (-)</c:v>
                </c:pt>
                <c:pt idx="2">
                  <c:v>Addenbrooke's Hospital (128)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3.0116627151242881</c:v>
                </c:pt>
                <c:pt idx="1">
                  <c:v>0</c:v>
                </c:pt>
                <c:pt idx="2">
                  <c:v>2.5080804393491221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(155)</c:v>
                </c:pt>
                <c:pt idx="1">
                  <c:v>The Cambridge Movement Elective Surgical Hub (-)</c:v>
                </c:pt>
                <c:pt idx="2">
                  <c:v>Addenbrooke's Hospital (131)</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(155)</c:v>
                </c:pt>
                <c:pt idx="1">
                  <c:v>The Cambridge Movement Elective Surgical Hub (-)</c:v>
                </c:pt>
                <c:pt idx="2">
                  <c:v>Addenbrooke's Hospital (131)</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(155)</c:v>
                </c:pt>
                <c:pt idx="1">
                  <c:v>The Cambridge Movement Elective Surgical Hub (-)</c:v>
                </c:pt>
                <c:pt idx="2">
                  <c:v>Addenbrooke's Hospital (131)</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(155)</c:v>
                </c:pt>
                <c:pt idx="1">
                  <c:v>The Cambridge Movement Elective Surgical Hub (-)</c:v>
                </c:pt>
                <c:pt idx="2">
                  <c:v>Addenbrooke's Hospital (131)</c:v>
                </c:pt>
              </c:strCache>
            </c:strRef>
          </c:cat>
          <c:val>
            <c:numRef>
              <c:f>Sheet1!$G$2:$G$4</c:f>
              <c:numCache>
                <c:formatCode>0.0;;</c:formatCode>
                <c:ptCount val="3"/>
                <c:pt idx="0">
                  <c:v>7.6338579384257317</c:v>
                </c:pt>
                <c:pt idx="1">
                  <c:v>0</c:v>
                </c:pt>
                <c:pt idx="2">
                  <c:v>7.824315222824854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(155)</c:v>
                </c:pt>
                <c:pt idx="1">
                  <c:v>The Cambridge Movement Elective Surgical Hub (-)</c:v>
                </c:pt>
                <c:pt idx="2">
                  <c:v>Addenbrooke's Hospital (131)</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(155)</c:v>
                </c:pt>
                <c:pt idx="1">
                  <c:v>The Cambridge Movement Elective Surgical Hub (-)</c:v>
                </c:pt>
                <c:pt idx="2">
                  <c:v>Addenbrooke's Hospital (131)</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(155)</c:v>
                </c:pt>
                <c:pt idx="1">
                  <c:v>The Cambridge Movement Elective Surgical Hub (-)</c:v>
                </c:pt>
                <c:pt idx="2">
                  <c:v>Addenbrooke's Hospital (131)</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2.3661420615742683</c:v>
                </c:pt>
                <c:pt idx="1">
                  <c:v>0</c:v>
                </c:pt>
                <c:pt idx="2">
                  <c:v>2.175684777175146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(490)</c:v>
                </c:pt>
                <c:pt idx="1">
                  <c:v>The Cambridge Movement Elective Surgical Hub (-)</c:v>
                </c:pt>
                <c:pt idx="2">
                  <c:v>Addenbrooke's Hospital (466)</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(490)</c:v>
                </c:pt>
                <c:pt idx="1">
                  <c:v>The Cambridge Movement Elective Surgical Hub (-)</c:v>
                </c:pt>
                <c:pt idx="2">
                  <c:v>Addenbrooke's Hospital (466)</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(490)</c:v>
                </c:pt>
                <c:pt idx="1">
                  <c:v>The Cambridge Movement Elective Surgical Hub (-)</c:v>
                </c:pt>
                <c:pt idx="2">
                  <c:v>Addenbrooke's Hospital (466)</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(490)</c:v>
                </c:pt>
                <c:pt idx="1">
                  <c:v>The Cambridge Movement Elective Surgical Hub (-)</c:v>
                </c:pt>
                <c:pt idx="2">
                  <c:v>Addenbrooke's Hospital (466)</c:v>
                </c:pt>
              </c:strCache>
            </c:strRef>
          </c:cat>
          <c:val>
            <c:numRef>
              <c:f>Sheet1!$G$2:$G$4</c:f>
              <c:numCache>
                <c:formatCode>0.0;;</c:formatCode>
                <c:ptCount val="3"/>
                <c:pt idx="0">
                  <c:v>6.6093124830162138</c:v>
                </c:pt>
                <c:pt idx="1">
                  <c:v>0</c:v>
                </c:pt>
                <c:pt idx="2">
                  <c:v>6.6082179505542156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(490)</c:v>
                </c:pt>
                <c:pt idx="1">
                  <c:v>The Cambridge Movement Elective Surgical Hub (-)</c:v>
                </c:pt>
                <c:pt idx="2">
                  <c:v>Addenbrooke's Hospital (466)</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(490)</c:v>
                </c:pt>
                <c:pt idx="1">
                  <c:v>The Cambridge Movement Elective Surgical Hub (-)</c:v>
                </c:pt>
                <c:pt idx="2">
                  <c:v>Addenbrooke's Hospital (466)</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(490)</c:v>
                </c:pt>
                <c:pt idx="1">
                  <c:v>The Cambridge Movement Elective Surgical Hub (-)</c:v>
                </c:pt>
                <c:pt idx="2">
                  <c:v>Addenbrooke's Hospital (466)</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3.3906875169837862</c:v>
                </c:pt>
                <c:pt idx="1">
                  <c:v>0</c:v>
                </c:pt>
                <c:pt idx="2">
                  <c:v>3.3917820494457844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(499)</c:v>
                </c:pt>
                <c:pt idx="1">
                  <c:v>The Cambridge Movement Elective Surgical Hub (-)</c:v>
                </c:pt>
                <c:pt idx="2">
                  <c:v>Addenbrooke's Hospital (474)</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(499)</c:v>
                </c:pt>
                <c:pt idx="1">
                  <c:v>The Cambridge Movement Elective Surgical Hub (-)</c:v>
                </c:pt>
                <c:pt idx="2">
                  <c:v>Addenbrooke's Hospital (474)</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(499)</c:v>
                </c:pt>
                <c:pt idx="1">
                  <c:v>The Cambridge Movement Elective Surgical Hub (-)</c:v>
                </c:pt>
                <c:pt idx="2">
                  <c:v>Addenbrooke's Hospital (474)</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(499)</c:v>
                </c:pt>
                <c:pt idx="1">
                  <c:v>The Cambridge Movement Elective Surgical Hub (-)</c:v>
                </c:pt>
                <c:pt idx="2">
                  <c:v>Addenbrooke's Hospital (474)</c:v>
                </c:pt>
              </c:strCache>
            </c:strRef>
          </c:cat>
          <c:val>
            <c:numRef>
              <c:f>Sheet1!$G$2:$G$4</c:f>
              <c:numCache>
                <c:formatCode>0.0;;</c:formatCode>
                <c:ptCount val="3"/>
                <c:pt idx="0">
                  <c:v>8.1788986212860522</c:v>
                </c:pt>
                <c:pt idx="1">
                  <c:v>0</c:v>
                </c:pt>
                <c:pt idx="2">
                  <c:v>8.1273042645304727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(499)</c:v>
                </c:pt>
                <c:pt idx="1">
                  <c:v>The Cambridge Movement Elective Surgical Hub (-)</c:v>
                </c:pt>
                <c:pt idx="2">
                  <c:v>Addenbrooke's Hospital (474)</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(499)</c:v>
                </c:pt>
                <c:pt idx="1">
                  <c:v>The Cambridge Movement Elective Surgical Hub (-)</c:v>
                </c:pt>
                <c:pt idx="2">
                  <c:v>Addenbrooke's Hospital (474)</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(499)</c:v>
                </c:pt>
                <c:pt idx="1">
                  <c:v>The Cambridge Movement Elective Surgical Hub (-)</c:v>
                </c:pt>
                <c:pt idx="2">
                  <c:v>Addenbrooke's Hospital (474)</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1.8211013787139478</c:v>
                </c:pt>
                <c:pt idx="1">
                  <c:v>0</c:v>
                </c:pt>
                <c:pt idx="2">
                  <c:v>1.8726957354695273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(499)</c:v>
                </c:pt>
                <c:pt idx="1">
                  <c:v>The Cambridge Movement Elective Surgical Hub (-)</c:v>
                </c:pt>
                <c:pt idx="2">
                  <c:v>Addenbrooke's Hospital (474)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(499)</c:v>
                </c:pt>
                <c:pt idx="1">
                  <c:v>The Cambridge Movement Elective Surgical Hub (-)</c:v>
                </c:pt>
                <c:pt idx="2">
                  <c:v>Addenbrooke's Hospital (474)</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(499)</c:v>
                </c:pt>
                <c:pt idx="1">
                  <c:v>The Cambridge Movement Elective Surgical Hub (-)</c:v>
                </c:pt>
                <c:pt idx="2">
                  <c:v>Addenbrooke's Hospital (474)</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(499)</c:v>
                </c:pt>
                <c:pt idx="1">
                  <c:v>The Cambridge Movement Elective Surgical Hub (-)</c:v>
                </c:pt>
                <c:pt idx="2">
                  <c:v>Addenbrooke's Hospital (474)</c:v>
                </c:pt>
              </c:strCache>
            </c:strRef>
          </c:cat>
          <c:val>
            <c:numRef>
              <c:f>Sheet1!$G$2:$G$4</c:f>
              <c:numCache>
                <c:formatCode>0.0;;</c:formatCode>
                <c:ptCount val="3"/>
                <c:pt idx="0">
                  <c:v>6.2402198273574783</c:v>
                </c:pt>
                <c:pt idx="1">
                  <c:v>0</c:v>
                </c:pt>
                <c:pt idx="2">
                  <c:v>6.0871769960200819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(499)</c:v>
                </c:pt>
                <c:pt idx="1">
                  <c:v>The Cambridge Movement Elective Surgical Hub (-)</c:v>
                </c:pt>
                <c:pt idx="2">
                  <c:v>Addenbrooke's Hospital (474)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(499)</c:v>
                </c:pt>
                <c:pt idx="1">
                  <c:v>The Cambridge Movement Elective Surgical Hub (-)</c:v>
                </c:pt>
                <c:pt idx="2">
                  <c:v>Addenbrooke's Hospital (474)</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(499)</c:v>
                </c:pt>
                <c:pt idx="1">
                  <c:v>The Cambridge Movement Elective Surgical Hub (-)</c:v>
                </c:pt>
                <c:pt idx="2">
                  <c:v>Addenbrooke's Hospital (474)</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3.7597801726425217</c:v>
                </c:pt>
                <c:pt idx="1">
                  <c:v>0</c:v>
                </c:pt>
                <c:pt idx="2">
                  <c:v>3.9128230039799181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(499)</c:v>
                </c:pt>
                <c:pt idx="1">
                  <c:v>The Cambridge Movement Elective Surgical Hub (-)</c:v>
                </c:pt>
                <c:pt idx="2">
                  <c:v>Addenbrooke's Hospital (474)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(499)</c:v>
                </c:pt>
                <c:pt idx="1">
                  <c:v>The Cambridge Movement Elective Surgical Hub (-)</c:v>
                </c:pt>
                <c:pt idx="2">
                  <c:v>Addenbrooke's Hospital (474)</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(499)</c:v>
                </c:pt>
                <c:pt idx="1">
                  <c:v>The Cambridge Movement Elective Surgical Hub (-)</c:v>
                </c:pt>
                <c:pt idx="2">
                  <c:v>Addenbrooke's Hospital (474)</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(499)</c:v>
                </c:pt>
                <c:pt idx="1">
                  <c:v>The Cambridge Movement Elective Surgical Hub (-)</c:v>
                </c:pt>
                <c:pt idx="2">
                  <c:v>Addenbrooke's Hospital (474)</c:v>
                </c:pt>
              </c:strCache>
            </c:strRef>
          </c:cat>
          <c:val>
            <c:numRef>
              <c:f>Sheet1!$G$2:$G$4</c:f>
              <c:numCache>
                <c:formatCode>0.0;;</c:formatCode>
                <c:ptCount val="3"/>
                <c:pt idx="0">
                  <c:v>8.3520969879558926</c:v>
                </c:pt>
                <c:pt idx="1">
                  <c:v>0</c:v>
                </c:pt>
                <c:pt idx="2">
                  <c:v>8.2749156084951441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(499)</c:v>
                </c:pt>
                <c:pt idx="1">
                  <c:v>The Cambridge Movement Elective Surgical Hub (-)</c:v>
                </c:pt>
                <c:pt idx="2">
                  <c:v>Addenbrooke's Hospital (474)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(499)</c:v>
                </c:pt>
                <c:pt idx="1">
                  <c:v>The Cambridge Movement Elective Surgical Hub (-)</c:v>
                </c:pt>
                <c:pt idx="2">
                  <c:v>Addenbrooke's Hospital (474)</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(499)</c:v>
                </c:pt>
                <c:pt idx="1">
                  <c:v>The Cambridge Movement Elective Surgical Hub (-)</c:v>
                </c:pt>
                <c:pt idx="2">
                  <c:v>Addenbrooke's Hospital (474)</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1.6479030120441074</c:v>
                </c:pt>
                <c:pt idx="1">
                  <c:v>0</c:v>
                </c:pt>
                <c:pt idx="2">
                  <c:v>1.7250843915048559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(499)</c:v>
                </c:pt>
                <c:pt idx="1">
                  <c:v>The Cambridge Movement Elective Surgical Hub (-)</c:v>
                </c:pt>
                <c:pt idx="2">
                  <c:v>Addenbrooke's Hospital (474)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(499)</c:v>
                </c:pt>
                <c:pt idx="1">
                  <c:v>The Cambridge Movement Elective Surgical Hub (-)</c:v>
                </c:pt>
                <c:pt idx="2">
                  <c:v>Addenbrooke's Hospital (474)</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(499)</c:v>
                </c:pt>
                <c:pt idx="1">
                  <c:v>The Cambridge Movement Elective Surgical Hub (-)</c:v>
                </c:pt>
                <c:pt idx="2">
                  <c:v>Addenbrooke's Hospital (474)</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(499)</c:v>
                </c:pt>
                <c:pt idx="1">
                  <c:v>The Cambridge Movement Elective Surgical Hub (-)</c:v>
                </c:pt>
                <c:pt idx="2">
                  <c:v>Addenbrooke's Hospital (474)</c:v>
                </c:pt>
              </c:strCache>
            </c:strRef>
          </c:cat>
          <c:val>
            <c:numRef>
              <c:f>Sheet1!$G$2:$G$4</c:f>
              <c:numCache>
                <c:formatCode>0.0;;</c:formatCode>
                <c:ptCount val="3"/>
                <c:pt idx="0">
                  <c:v>9.246756912459217</c:v>
                </c:pt>
                <c:pt idx="1">
                  <c:v>0</c:v>
                </c:pt>
                <c:pt idx="2">
                  <c:v>9.243857680220037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(499)</c:v>
                </c:pt>
                <c:pt idx="1">
                  <c:v>The Cambridge Movement Elective Surgical Hub (-)</c:v>
                </c:pt>
                <c:pt idx="2">
                  <c:v>Addenbrooke's Hospital (474)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(499)</c:v>
                </c:pt>
                <c:pt idx="1">
                  <c:v>The Cambridge Movement Elective Surgical Hub (-)</c:v>
                </c:pt>
                <c:pt idx="2">
                  <c:v>Addenbrooke's Hospital (474)</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(499)</c:v>
                </c:pt>
                <c:pt idx="1">
                  <c:v>The Cambridge Movement Elective Surgical Hub (-)</c:v>
                </c:pt>
                <c:pt idx="2">
                  <c:v>Addenbrooke's Hospital (474)</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0.75324308754078295</c:v>
                </c:pt>
                <c:pt idx="1">
                  <c:v>0</c:v>
                </c:pt>
                <c:pt idx="2">
                  <c:v>0.75614231977996305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(499)</c:v>
                </c:pt>
                <c:pt idx="1">
                  <c:v>The Cambridge Movement Elective Surgical Hub (-)</c:v>
                </c:pt>
                <c:pt idx="2">
                  <c:v>Addenbrooke's Hospital (474)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(499)</c:v>
                </c:pt>
                <c:pt idx="1">
                  <c:v>The Cambridge Movement Elective Surgical Hub (-)</c:v>
                </c:pt>
                <c:pt idx="2">
                  <c:v>Addenbrooke's Hospital (474)</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(499)</c:v>
                </c:pt>
                <c:pt idx="1">
                  <c:v>The Cambridge Movement Elective Surgical Hub (-)</c:v>
                </c:pt>
                <c:pt idx="2">
                  <c:v>Addenbrooke's Hospital (474)</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(499)</c:v>
                </c:pt>
                <c:pt idx="1">
                  <c:v>The Cambridge Movement Elective Surgical Hub (-)</c:v>
                </c:pt>
                <c:pt idx="2">
                  <c:v>Addenbrooke's Hospital (474)</c:v>
                </c:pt>
              </c:strCache>
            </c:strRef>
          </c:cat>
          <c:val>
            <c:numRef>
              <c:f>Sheet1!$G$2:$G$4</c:f>
              <c:numCache>
                <c:formatCode>0.0;;</c:formatCode>
                <c:ptCount val="3"/>
                <c:pt idx="0">
                  <c:v>3.7090275263756909</c:v>
                </c:pt>
                <c:pt idx="1">
                  <c:v>0</c:v>
                </c:pt>
                <c:pt idx="2">
                  <c:v>3.5611824176890932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(499)</c:v>
                </c:pt>
                <c:pt idx="1">
                  <c:v>The Cambridge Movement Elective Surgical Hub (-)</c:v>
                </c:pt>
                <c:pt idx="2">
                  <c:v>Addenbrooke's Hospital (474)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(499)</c:v>
                </c:pt>
                <c:pt idx="1">
                  <c:v>The Cambridge Movement Elective Surgical Hub (-)</c:v>
                </c:pt>
                <c:pt idx="2">
                  <c:v>Addenbrooke's Hospital (474)</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(499)</c:v>
                </c:pt>
                <c:pt idx="1">
                  <c:v>The Cambridge Movement Elective Surgical Hub (-)</c:v>
                </c:pt>
                <c:pt idx="2">
                  <c:v>Addenbrooke's Hospital (474)</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6.2909724736243096</c:v>
                </c:pt>
                <c:pt idx="1">
                  <c:v>0</c:v>
                </c:pt>
                <c:pt idx="2">
                  <c:v>6.4388175823109073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(494)</c:v>
                </c:pt>
                <c:pt idx="1">
                  <c:v>The Cambridge Movement Elective Surgical Hub (-)</c:v>
                </c:pt>
                <c:pt idx="2">
                  <c:v>Addenbrooke's Hospital (469)</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(494)</c:v>
                </c:pt>
                <c:pt idx="1">
                  <c:v>The Cambridge Movement Elective Surgical Hub (-)</c:v>
                </c:pt>
                <c:pt idx="2">
                  <c:v>Addenbrooke's Hospital (469)</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(494)</c:v>
                </c:pt>
                <c:pt idx="1">
                  <c:v>The Cambridge Movement Elective Surgical Hub (-)</c:v>
                </c:pt>
                <c:pt idx="2">
                  <c:v>Addenbrooke's Hospital (469)</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(494)</c:v>
                </c:pt>
                <c:pt idx="1">
                  <c:v>The Cambridge Movement Elective Surgical Hub (-)</c:v>
                </c:pt>
                <c:pt idx="2">
                  <c:v>Addenbrooke's Hospital (469)</c:v>
                </c:pt>
              </c:strCache>
            </c:strRef>
          </c:cat>
          <c:val>
            <c:numRef>
              <c:f>Sheet1!$G$2:$G$4</c:f>
              <c:numCache>
                <c:formatCode>0.0;;</c:formatCode>
                <c:ptCount val="3"/>
                <c:pt idx="0">
                  <c:v>8.7349742927513674</c:v>
                </c:pt>
                <c:pt idx="1">
                  <c:v>0</c:v>
                </c:pt>
                <c:pt idx="2">
                  <c:v>8.6715109842165763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(494)</c:v>
                </c:pt>
                <c:pt idx="1">
                  <c:v>The Cambridge Movement Elective Surgical Hub (-)</c:v>
                </c:pt>
                <c:pt idx="2">
                  <c:v>Addenbrooke's Hospital (469)</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(494)</c:v>
                </c:pt>
                <c:pt idx="1">
                  <c:v>The Cambridge Movement Elective Surgical Hub (-)</c:v>
                </c:pt>
                <c:pt idx="2">
                  <c:v>Addenbrooke's Hospital (469)</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(494)</c:v>
                </c:pt>
                <c:pt idx="1">
                  <c:v>The Cambridge Movement Elective Surgical Hub (-)</c:v>
                </c:pt>
                <c:pt idx="2">
                  <c:v>Addenbrooke's Hospital (469)</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1.2650257072486326</c:v>
                </c:pt>
                <c:pt idx="1">
                  <c:v>0</c:v>
                </c:pt>
                <c:pt idx="2">
                  <c:v>1.3284890157834237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(328)</c:v>
                </c:pt>
                <c:pt idx="1">
                  <c:v>The Cambridge Movement Elective Surgical Hub (-)</c:v>
                </c:pt>
                <c:pt idx="2">
                  <c:v>Addenbrooke's Hospital (309)</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(328)</c:v>
                </c:pt>
                <c:pt idx="1">
                  <c:v>The Cambridge Movement Elective Surgical Hub (-)</c:v>
                </c:pt>
                <c:pt idx="2">
                  <c:v>Addenbrooke's Hospital (309)</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(328)</c:v>
                </c:pt>
                <c:pt idx="1">
                  <c:v>The Cambridge Movement Elective Surgical Hub (-)</c:v>
                </c:pt>
                <c:pt idx="2">
                  <c:v>Addenbrooke's Hospital (309)</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(328)</c:v>
                </c:pt>
                <c:pt idx="1">
                  <c:v>The Cambridge Movement Elective Surgical Hub (-)</c:v>
                </c:pt>
                <c:pt idx="2">
                  <c:v>Addenbrooke's Hospital (309)</c:v>
                </c:pt>
              </c:strCache>
            </c:strRef>
          </c:cat>
          <c:val>
            <c:numRef>
              <c:f>Sheet1!$G$2:$G$4</c:f>
              <c:numCache>
                <c:formatCode>0.0;;</c:formatCode>
                <c:ptCount val="3"/>
                <c:pt idx="0">
                  <c:v>8.1313686046059264</c:v>
                </c:pt>
                <c:pt idx="1">
                  <c:v>0</c:v>
                </c:pt>
                <c:pt idx="2">
                  <c:v>8.0822975557539269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(328)</c:v>
                </c:pt>
                <c:pt idx="1">
                  <c:v>The Cambridge Movement Elective Surgical Hub (-)</c:v>
                </c:pt>
                <c:pt idx="2">
                  <c:v>Addenbrooke's Hospital (309)</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(328)</c:v>
                </c:pt>
                <c:pt idx="1">
                  <c:v>The Cambridge Movement Elective Surgical Hub (-)</c:v>
                </c:pt>
                <c:pt idx="2">
                  <c:v>Addenbrooke's Hospital (309)</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(328)</c:v>
                </c:pt>
                <c:pt idx="1">
                  <c:v>The Cambridge Movement Elective Surgical Hub (-)</c:v>
                </c:pt>
                <c:pt idx="2">
                  <c:v>Addenbrooke's Hospital (309)</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1.8686313953940736</c:v>
                </c:pt>
                <c:pt idx="1">
                  <c:v>0</c:v>
                </c:pt>
                <c:pt idx="2">
                  <c:v>1.9177024442460731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(301)</c:v>
                </c:pt>
                <c:pt idx="1">
                  <c:v>The Cambridge Movement Elective Surgical Hub (-)</c:v>
                </c:pt>
                <c:pt idx="2">
                  <c:v>Addenbrooke's Hospital (282)</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(301)</c:v>
                </c:pt>
                <c:pt idx="1">
                  <c:v>The Cambridge Movement Elective Surgical Hub (-)</c:v>
                </c:pt>
                <c:pt idx="2">
                  <c:v>Addenbrooke's Hospital (282)</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(301)</c:v>
                </c:pt>
                <c:pt idx="1">
                  <c:v>The Cambridge Movement Elective Surgical Hub (-)</c:v>
                </c:pt>
                <c:pt idx="2">
                  <c:v>Addenbrooke's Hospital (282)</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(301)</c:v>
                </c:pt>
                <c:pt idx="1">
                  <c:v>The Cambridge Movement Elective Surgical Hub (-)</c:v>
                </c:pt>
                <c:pt idx="2">
                  <c:v>Addenbrooke's Hospital (282)</c:v>
                </c:pt>
              </c:strCache>
            </c:strRef>
          </c:cat>
          <c:val>
            <c:numRef>
              <c:f>Sheet1!$G$2:$G$4</c:f>
              <c:numCache>
                <c:formatCode>0.0;;</c:formatCode>
                <c:ptCount val="3"/>
                <c:pt idx="0">
                  <c:v>7.916347856154478</c:v>
                </c:pt>
                <c:pt idx="1">
                  <c:v>0</c:v>
                </c:pt>
                <c:pt idx="2">
                  <c:v>7.8096744976692367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(301)</c:v>
                </c:pt>
                <c:pt idx="1">
                  <c:v>The Cambridge Movement Elective Surgical Hub (-)</c:v>
                </c:pt>
                <c:pt idx="2">
                  <c:v>Addenbrooke's Hospital (282)</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(301)</c:v>
                </c:pt>
                <c:pt idx="1">
                  <c:v>The Cambridge Movement Elective Surgical Hub (-)</c:v>
                </c:pt>
                <c:pt idx="2">
                  <c:v>Addenbrooke's Hospital (282)</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(301)</c:v>
                </c:pt>
                <c:pt idx="1">
                  <c:v>The Cambridge Movement Elective Surgical Hub (-)</c:v>
                </c:pt>
                <c:pt idx="2">
                  <c:v>Addenbrooke's Hospital (282)</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2.083652143845522</c:v>
                </c:pt>
                <c:pt idx="1">
                  <c:v>0</c:v>
                </c:pt>
                <c:pt idx="2">
                  <c:v>2.1903255023307633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(141)</c:v>
                </c:pt>
                <c:pt idx="1">
                  <c:v>The Cambridge Movement Elective Surgical Hub (-)</c:v>
                </c:pt>
                <c:pt idx="2">
                  <c:v>Addenbrooke's Hospital (128)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(141)</c:v>
                </c:pt>
                <c:pt idx="1">
                  <c:v>The Cambridge Movement Elective Surgical Hub (-)</c:v>
                </c:pt>
                <c:pt idx="2">
                  <c:v>Addenbrooke's Hospital (128)</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(141)</c:v>
                </c:pt>
                <c:pt idx="1">
                  <c:v>The Cambridge Movement Elective Surgical Hub (-)</c:v>
                </c:pt>
                <c:pt idx="2">
                  <c:v>Addenbrooke's Hospital (128)</c:v>
                </c:pt>
              </c:strCache>
            </c:strRef>
          </c:cat>
          <c:val>
            <c:numRef>
              <c:f>Sheet1!$F$2:$F$4</c:f>
              <c:numCache>
                <c:formatCode>0.0;;</c:formatCode>
                <c:ptCount val="3"/>
                <c:pt idx="0">
                  <c:v>0</c:v>
                </c:pt>
                <c:pt idx="1">
                  <c:v>0</c:v>
                </c:pt>
                <c:pt idx="2">
                  <c:v>7.193641770272758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(141)</c:v>
                </c:pt>
                <c:pt idx="1">
                  <c:v>The Cambridge Movement Elective Surgical Hub (-)</c:v>
                </c:pt>
                <c:pt idx="2">
                  <c:v>Addenbrooke's Hospital (128)</c:v>
                </c:pt>
              </c:strCache>
            </c:strRef>
          </c:cat>
          <c:val>
            <c:numRef>
              <c:f>Sheet1!$G$2:$G$4</c:f>
              <c:numCache>
                <c:formatCode>0.0;;</c:formatCode>
                <c:ptCount val="3"/>
                <c:pt idx="0">
                  <c:v>7.445998767192032</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(141)</c:v>
                </c:pt>
                <c:pt idx="1">
                  <c:v>The Cambridge Movement Elective Surgical Hub (-)</c:v>
                </c:pt>
                <c:pt idx="2">
                  <c:v>Addenbrooke's Hospital (128)</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(141)</c:v>
                </c:pt>
                <c:pt idx="1">
                  <c:v>The Cambridge Movement Elective Surgical Hub (-)</c:v>
                </c:pt>
                <c:pt idx="2">
                  <c:v>Addenbrooke's Hospital (128)</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(141)</c:v>
                </c:pt>
                <c:pt idx="1">
                  <c:v>The Cambridge Movement Elective Surgical Hub (-)</c:v>
                </c:pt>
                <c:pt idx="2">
                  <c:v>Addenbrooke's Hospital (128)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2.554001232807968</c:v>
                </c:pt>
                <c:pt idx="1">
                  <c:v>0</c:v>
                </c:pt>
                <c:pt idx="2">
                  <c:v>2.806358229727242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(230)</c:v>
                </c:pt>
                <c:pt idx="1">
                  <c:v>The Cambridge Movement Elective Surgical Hub (-)</c:v>
                </c:pt>
                <c:pt idx="2">
                  <c:v>Addenbrooke's Hospital (219)</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(230)</c:v>
                </c:pt>
                <c:pt idx="1">
                  <c:v>The Cambridge Movement Elective Surgical Hub (-)</c:v>
                </c:pt>
                <c:pt idx="2">
                  <c:v>Addenbrooke's Hospital (219)</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(230)</c:v>
                </c:pt>
                <c:pt idx="1">
                  <c:v>The Cambridge Movement Elective Surgical Hub (-)</c:v>
                </c:pt>
                <c:pt idx="2">
                  <c:v>Addenbrooke's Hospital (219)</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(230)</c:v>
                </c:pt>
                <c:pt idx="1">
                  <c:v>The Cambridge Movement Elective Surgical Hub (-)</c:v>
                </c:pt>
                <c:pt idx="2">
                  <c:v>Addenbrooke's Hospital (219)</c:v>
                </c:pt>
              </c:strCache>
            </c:strRef>
          </c:cat>
          <c:val>
            <c:numRef>
              <c:f>Sheet1!$G$2:$G$4</c:f>
              <c:numCache>
                <c:formatCode>0.0;;</c:formatCode>
                <c:ptCount val="3"/>
                <c:pt idx="0">
                  <c:v>6.413964812583119</c:v>
                </c:pt>
                <c:pt idx="1">
                  <c:v>0</c:v>
                </c:pt>
                <c:pt idx="2">
                  <c:v>6.291268439392466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(230)</c:v>
                </c:pt>
                <c:pt idx="1">
                  <c:v>The Cambridge Movement Elective Surgical Hub (-)</c:v>
                </c:pt>
                <c:pt idx="2">
                  <c:v>Addenbrooke's Hospital (219)</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(230)</c:v>
                </c:pt>
                <c:pt idx="1">
                  <c:v>The Cambridge Movement Elective Surgical Hub (-)</c:v>
                </c:pt>
                <c:pt idx="2">
                  <c:v>Addenbrooke's Hospital (219)</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(230)</c:v>
                </c:pt>
                <c:pt idx="1">
                  <c:v>The Cambridge Movement Elective Surgical Hub (-)</c:v>
                </c:pt>
                <c:pt idx="2">
                  <c:v>Addenbrooke's Hospital (219)</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3.586035187416881</c:v>
                </c:pt>
                <c:pt idx="1">
                  <c:v>0</c:v>
                </c:pt>
                <c:pt idx="2">
                  <c:v>3.708731560607534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(463)</c:v>
                </c:pt>
                <c:pt idx="1">
                  <c:v>The Cambridge Movement Elective Surgical Hub (-)</c:v>
                </c:pt>
                <c:pt idx="2">
                  <c:v>Addenbrooke's Hospital (438)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(463)</c:v>
                </c:pt>
                <c:pt idx="1">
                  <c:v>The Cambridge Movement Elective Surgical Hub (-)</c:v>
                </c:pt>
                <c:pt idx="2">
                  <c:v>Addenbrooke's Hospital (438)</c:v>
                </c:pt>
              </c:strCache>
            </c:strRef>
          </c:cat>
          <c:val>
            <c:numRef>
              <c:f>Sheet1!$E$2:$E$4</c:f>
              <c:numCache>
                <c:formatCode>0.0;;</c:formatCode>
                <c:ptCount val="3"/>
                <c:pt idx="0">
                  <c:v>0</c:v>
                </c:pt>
                <c:pt idx="1">
                  <c:v>0</c:v>
                </c:pt>
                <c:pt idx="2">
                  <c:v>9.1508761249257002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(463)</c:v>
                </c:pt>
                <c:pt idx="1">
                  <c:v>The Cambridge Movement Elective Surgical Hub (-)</c:v>
                </c:pt>
                <c:pt idx="2">
                  <c:v>Addenbrooke's Hospital (438)</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(463)</c:v>
                </c:pt>
                <c:pt idx="1">
                  <c:v>The Cambridge Movement Elective Surgical Hub (-)</c:v>
                </c:pt>
                <c:pt idx="2">
                  <c:v>Addenbrooke's Hospital (438)</c:v>
                </c:pt>
              </c:strCache>
            </c:strRef>
          </c:cat>
          <c:val>
            <c:numRef>
              <c:f>Sheet1!$G$2:$G$4</c:f>
              <c:numCache>
                <c:formatCode>0.0;;</c:formatCode>
                <c:ptCount val="3"/>
                <c:pt idx="0">
                  <c:v>9.2056807444552824</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(463)</c:v>
                </c:pt>
                <c:pt idx="1">
                  <c:v>The Cambridge Movement Elective Surgical Hub (-)</c:v>
                </c:pt>
                <c:pt idx="2">
                  <c:v>Addenbrooke's Hospital (438)</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(463)</c:v>
                </c:pt>
                <c:pt idx="1">
                  <c:v>The Cambridge Movement Elective Surgical Hub (-)</c:v>
                </c:pt>
                <c:pt idx="2">
                  <c:v>Addenbrooke's Hospital (438)</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(463)</c:v>
                </c:pt>
                <c:pt idx="1">
                  <c:v>The Cambridge Movement Elective Surgical Hub (-)</c:v>
                </c:pt>
                <c:pt idx="2">
                  <c:v>Addenbrooke's Hospital (438)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0.79431925554471761</c:v>
                </c:pt>
                <c:pt idx="1">
                  <c:v>0</c:v>
                </c:pt>
                <c:pt idx="2">
                  <c:v>0.84912387507429976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(481)</c:v>
                </c:pt>
                <c:pt idx="1">
                  <c:v>The Cambridge Movement Elective Surgical Hub (-)</c:v>
                </c:pt>
                <c:pt idx="2">
                  <c:v>Addenbrooke's Hospital (456)</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(481)</c:v>
                </c:pt>
                <c:pt idx="1">
                  <c:v>The Cambridge Movement Elective Surgical Hub (-)</c:v>
                </c:pt>
                <c:pt idx="2">
                  <c:v>Addenbrooke's Hospital (456)</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(481)</c:v>
                </c:pt>
                <c:pt idx="1">
                  <c:v>The Cambridge Movement Elective Surgical Hub (-)</c:v>
                </c:pt>
                <c:pt idx="2">
                  <c:v>Addenbrooke's Hospital (456)</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(481)</c:v>
                </c:pt>
                <c:pt idx="1">
                  <c:v>The Cambridge Movement Elective Surgical Hub (-)</c:v>
                </c:pt>
                <c:pt idx="2">
                  <c:v>Addenbrooke's Hospital (456)</c:v>
                </c:pt>
              </c:strCache>
            </c:strRef>
          </c:cat>
          <c:val>
            <c:numRef>
              <c:f>Sheet1!$G$2:$G$4</c:f>
              <c:numCache>
                <c:formatCode>0.0;;</c:formatCode>
                <c:ptCount val="3"/>
                <c:pt idx="0">
                  <c:v>8.7387946693930267</c:v>
                </c:pt>
                <c:pt idx="1">
                  <c:v>0</c:v>
                </c:pt>
                <c:pt idx="2">
                  <c:v>8.7228535326791778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(481)</c:v>
                </c:pt>
                <c:pt idx="1">
                  <c:v>The Cambridge Movement Elective Surgical Hub (-)</c:v>
                </c:pt>
                <c:pt idx="2">
                  <c:v>Addenbrooke's Hospital (456)</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(481)</c:v>
                </c:pt>
                <c:pt idx="1">
                  <c:v>The Cambridge Movement Elective Surgical Hub (-)</c:v>
                </c:pt>
                <c:pt idx="2">
                  <c:v>Addenbrooke's Hospital (456)</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(481)</c:v>
                </c:pt>
                <c:pt idx="1">
                  <c:v>The Cambridge Movement Elective Surgical Hub (-)</c:v>
                </c:pt>
                <c:pt idx="2">
                  <c:v>Addenbrooke's Hospital (456)</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1.2612053306069733</c:v>
                </c:pt>
                <c:pt idx="1">
                  <c:v>0</c:v>
                </c:pt>
                <c:pt idx="2">
                  <c:v>1.2771464673208222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(501)</c:v>
                </c:pt>
                <c:pt idx="1">
                  <c:v>The Cambridge Movement Elective Surgical Hub (-)</c:v>
                </c:pt>
                <c:pt idx="2">
                  <c:v>Addenbrooke's Hospital (476)</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(501)</c:v>
                </c:pt>
                <c:pt idx="1">
                  <c:v>The Cambridge Movement Elective Surgical Hub (-)</c:v>
                </c:pt>
                <c:pt idx="2">
                  <c:v>Addenbrooke's Hospital (476)</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(501)</c:v>
                </c:pt>
                <c:pt idx="1">
                  <c:v>The Cambridge Movement Elective Surgical Hub (-)</c:v>
                </c:pt>
                <c:pt idx="2">
                  <c:v>Addenbrooke's Hospital (476)</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(501)</c:v>
                </c:pt>
                <c:pt idx="1">
                  <c:v>The Cambridge Movement Elective Surgical Hub (-)</c:v>
                </c:pt>
                <c:pt idx="2">
                  <c:v>Addenbrooke's Hospital (476)</c:v>
                </c:pt>
              </c:strCache>
            </c:strRef>
          </c:cat>
          <c:val>
            <c:numRef>
              <c:f>Sheet1!$G$2:$G$4</c:f>
              <c:numCache>
                <c:formatCode>0.0;;</c:formatCode>
                <c:ptCount val="3"/>
                <c:pt idx="0">
                  <c:v>9.0338071657006065</c:v>
                </c:pt>
                <c:pt idx="1">
                  <c:v>0</c:v>
                </c:pt>
                <c:pt idx="2">
                  <c:v>9.0469691030278305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(501)</c:v>
                </c:pt>
                <c:pt idx="1">
                  <c:v>The Cambridge Movement Elective Surgical Hub (-)</c:v>
                </c:pt>
                <c:pt idx="2">
                  <c:v>Addenbrooke's Hospital (476)</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(501)</c:v>
                </c:pt>
                <c:pt idx="1">
                  <c:v>The Cambridge Movement Elective Surgical Hub (-)</c:v>
                </c:pt>
                <c:pt idx="2">
                  <c:v>Addenbrooke's Hospital (476)</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(501)</c:v>
                </c:pt>
                <c:pt idx="1">
                  <c:v>The Cambridge Movement Elective Surgical Hub (-)</c:v>
                </c:pt>
                <c:pt idx="2">
                  <c:v>Addenbrooke's Hospital (476)</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0.96619283429939351</c:v>
                </c:pt>
                <c:pt idx="1">
                  <c:v>0</c:v>
                </c:pt>
                <c:pt idx="2">
                  <c:v>0.95303089697216947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(499)</c:v>
                </c:pt>
                <c:pt idx="1">
                  <c:v>The Cambridge Movement Elective Surgical Hub (-)</c:v>
                </c:pt>
                <c:pt idx="2">
                  <c:v>Addenbrooke's Hospital (474)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(499)</c:v>
                </c:pt>
                <c:pt idx="1">
                  <c:v>The Cambridge Movement Elective Surgical Hub (-)</c:v>
                </c:pt>
                <c:pt idx="2">
                  <c:v>Addenbrooke's Hospital (474)</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(499)</c:v>
                </c:pt>
                <c:pt idx="1">
                  <c:v>The Cambridge Movement Elective Surgical Hub (-)</c:v>
                </c:pt>
                <c:pt idx="2">
                  <c:v>Addenbrooke's Hospital (474)</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(499)</c:v>
                </c:pt>
                <c:pt idx="1">
                  <c:v>The Cambridge Movement Elective Surgical Hub (-)</c:v>
                </c:pt>
                <c:pt idx="2">
                  <c:v>Addenbrooke's Hospital (474)</c:v>
                </c:pt>
              </c:strCache>
            </c:strRef>
          </c:cat>
          <c:val>
            <c:numRef>
              <c:f>Sheet1!$G$2:$G$4</c:f>
              <c:numCache>
                <c:formatCode>0.0;;</c:formatCode>
                <c:ptCount val="3"/>
                <c:pt idx="0">
                  <c:v>8.9315207291794092</c:v>
                </c:pt>
                <c:pt idx="1">
                  <c:v>0</c:v>
                </c:pt>
                <c:pt idx="2">
                  <c:v>8.8967140058711678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(499)</c:v>
                </c:pt>
                <c:pt idx="1">
                  <c:v>The Cambridge Movement Elective Surgical Hub (-)</c:v>
                </c:pt>
                <c:pt idx="2">
                  <c:v>Addenbrooke's Hospital (474)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(499)</c:v>
                </c:pt>
                <c:pt idx="1">
                  <c:v>The Cambridge Movement Elective Surgical Hub (-)</c:v>
                </c:pt>
                <c:pt idx="2">
                  <c:v>Addenbrooke's Hospital (474)</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(499)</c:v>
                </c:pt>
                <c:pt idx="1">
                  <c:v>The Cambridge Movement Elective Surgical Hub (-)</c:v>
                </c:pt>
                <c:pt idx="2">
                  <c:v>Addenbrooke's Hospital (474)</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1.0684792708205908</c:v>
                </c:pt>
                <c:pt idx="1">
                  <c:v>0</c:v>
                </c:pt>
                <c:pt idx="2">
                  <c:v>1.1032859941288322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(469)</c:v>
                </c:pt>
                <c:pt idx="1">
                  <c:v>The Cambridge Movement Elective Surgical Hub (-)</c:v>
                </c:pt>
                <c:pt idx="2">
                  <c:v>Addenbrooke's Hospital (446)</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(469)</c:v>
                </c:pt>
                <c:pt idx="1">
                  <c:v>The Cambridge Movement Elective Surgical Hub (-)</c:v>
                </c:pt>
                <c:pt idx="2">
                  <c:v>Addenbrooke's Hospital (446)</c:v>
                </c:pt>
              </c:strCache>
            </c:strRef>
          </c:cat>
          <c:val>
            <c:numRef>
              <c:f>Sheet1!$E$2:$E$4</c:f>
              <c:numCache>
                <c:formatCode>0.0;;</c:formatCode>
                <c:ptCount val="3"/>
                <c:pt idx="0">
                  <c:v>0</c:v>
                </c:pt>
                <c:pt idx="1">
                  <c:v>0</c:v>
                </c:pt>
                <c:pt idx="2">
                  <c:v>8.221137697725732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(469)</c:v>
                </c:pt>
                <c:pt idx="1">
                  <c:v>The Cambridge Movement Elective Surgical Hub (-)</c:v>
                </c:pt>
                <c:pt idx="2">
                  <c:v>Addenbrooke's Hospital (446)</c:v>
                </c:pt>
              </c:strCache>
            </c:strRef>
          </c:cat>
          <c:val>
            <c:numRef>
              <c:f>Sheet1!$F$2:$F$4</c:f>
              <c:numCache>
                <c:formatCode>0.0;;</c:formatCode>
                <c:ptCount val="3"/>
                <c:pt idx="0">
                  <c:v>8.238522203358233</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(469)</c:v>
                </c:pt>
                <c:pt idx="1">
                  <c:v>The Cambridge Movement Elective Surgical Hub (-)</c:v>
                </c:pt>
                <c:pt idx="2">
                  <c:v>Addenbrooke's Hospital (446)</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(469)</c:v>
                </c:pt>
                <c:pt idx="1">
                  <c:v>The Cambridge Movement Elective Surgical Hub (-)</c:v>
                </c:pt>
                <c:pt idx="2">
                  <c:v>Addenbrooke's Hospital (446)</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(469)</c:v>
                </c:pt>
                <c:pt idx="1">
                  <c:v>The Cambridge Movement Elective Surgical Hub (-)</c:v>
                </c:pt>
                <c:pt idx="2">
                  <c:v>Addenbrooke's Hospital (446)</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(469)</c:v>
                </c:pt>
                <c:pt idx="1">
                  <c:v>The Cambridge Movement Elective Surgical Hub (-)</c:v>
                </c:pt>
                <c:pt idx="2">
                  <c:v>Addenbrooke's Hospital (446)</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1.761477796641767</c:v>
                </c:pt>
                <c:pt idx="1">
                  <c:v>0</c:v>
                </c:pt>
                <c:pt idx="2">
                  <c:v>1.778862302274268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(503)</c:v>
                </c:pt>
                <c:pt idx="1">
                  <c:v>The Cambridge Movement Elective Surgical Hub (-)</c:v>
                </c:pt>
                <c:pt idx="2">
                  <c:v>Addenbrooke's Hospital (478)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(503)</c:v>
                </c:pt>
                <c:pt idx="1">
                  <c:v>The Cambridge Movement Elective Surgical Hub (-)</c:v>
                </c:pt>
                <c:pt idx="2">
                  <c:v>Addenbrooke's Hospital (478)</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(503)</c:v>
                </c:pt>
                <c:pt idx="1">
                  <c:v>The Cambridge Movement Elective Surgical Hub (-)</c:v>
                </c:pt>
                <c:pt idx="2">
                  <c:v>Addenbrooke's Hospital (478)</c:v>
                </c:pt>
              </c:strCache>
            </c:strRef>
          </c:cat>
          <c:val>
            <c:numRef>
              <c:f>Sheet1!$F$2:$F$4</c:f>
              <c:numCache>
                <c:formatCode>0.0;;</c:formatCode>
                <c:ptCount val="3"/>
                <c:pt idx="0">
                  <c:v>0</c:v>
                </c:pt>
                <c:pt idx="1">
                  <c:v>0</c:v>
                </c:pt>
                <c:pt idx="2">
                  <c:v>8.620966654835005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(503)</c:v>
                </c:pt>
                <c:pt idx="1">
                  <c:v>The Cambridge Movement Elective Surgical Hub (-)</c:v>
                </c:pt>
                <c:pt idx="2">
                  <c:v>Addenbrooke's Hospital (478)</c:v>
                </c:pt>
              </c:strCache>
            </c:strRef>
          </c:cat>
          <c:val>
            <c:numRef>
              <c:f>Sheet1!$G$2:$G$4</c:f>
              <c:numCache>
                <c:formatCode>0.0;;</c:formatCode>
                <c:ptCount val="3"/>
                <c:pt idx="0">
                  <c:v>8.6808937869174283</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(503)</c:v>
                </c:pt>
                <c:pt idx="1">
                  <c:v>The Cambridge Movement Elective Surgical Hub (-)</c:v>
                </c:pt>
                <c:pt idx="2">
                  <c:v>Addenbrooke's Hospital (478)</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(503)</c:v>
                </c:pt>
                <c:pt idx="1">
                  <c:v>The Cambridge Movement Elective Surgical Hub (-)</c:v>
                </c:pt>
                <c:pt idx="2">
                  <c:v>Addenbrooke's Hospital (478)</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(503)</c:v>
                </c:pt>
                <c:pt idx="1">
                  <c:v>The Cambridge Movement Elective Surgical Hub (-)</c:v>
                </c:pt>
                <c:pt idx="2">
                  <c:v>Addenbrooke's Hospital (478)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1.3191062130825717</c:v>
                </c:pt>
                <c:pt idx="1">
                  <c:v>0</c:v>
                </c:pt>
                <c:pt idx="2">
                  <c:v>1.379033345164995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(499)</c:v>
                </c:pt>
                <c:pt idx="1">
                  <c:v>The Cambridge Movement Elective Surgical Hub (-)</c:v>
                </c:pt>
                <c:pt idx="2">
                  <c:v>Addenbrooke's Hospital (474)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(499)</c:v>
                </c:pt>
                <c:pt idx="1">
                  <c:v>The Cambridge Movement Elective Surgical Hub (-)</c:v>
                </c:pt>
                <c:pt idx="2">
                  <c:v>Addenbrooke's Hospital (474)</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(499)</c:v>
                </c:pt>
                <c:pt idx="1">
                  <c:v>The Cambridge Movement Elective Surgical Hub (-)</c:v>
                </c:pt>
                <c:pt idx="2">
                  <c:v>Addenbrooke's Hospital (474)</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(499)</c:v>
                </c:pt>
                <c:pt idx="1">
                  <c:v>The Cambridge Movement Elective Surgical Hub (-)</c:v>
                </c:pt>
                <c:pt idx="2">
                  <c:v>Addenbrooke's Hospital (474)</c:v>
                </c:pt>
              </c:strCache>
            </c:strRef>
          </c:cat>
          <c:val>
            <c:numRef>
              <c:f>Sheet1!$G$2:$G$4</c:f>
              <c:numCache>
                <c:formatCode>0.0;;</c:formatCode>
                <c:ptCount val="3"/>
                <c:pt idx="0">
                  <c:v>8.7464939532865831</c:v>
                </c:pt>
                <c:pt idx="1">
                  <c:v>0</c:v>
                </c:pt>
                <c:pt idx="2">
                  <c:v>8.7114752181181707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(499)</c:v>
                </c:pt>
                <c:pt idx="1">
                  <c:v>The Cambridge Movement Elective Surgical Hub (-)</c:v>
                </c:pt>
                <c:pt idx="2">
                  <c:v>Addenbrooke's Hospital (474)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(499)</c:v>
                </c:pt>
                <c:pt idx="1">
                  <c:v>The Cambridge Movement Elective Surgical Hub (-)</c:v>
                </c:pt>
                <c:pt idx="2">
                  <c:v>Addenbrooke's Hospital (474)</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(499)</c:v>
                </c:pt>
                <c:pt idx="1">
                  <c:v>The Cambridge Movement Elective Surgical Hub (-)</c:v>
                </c:pt>
                <c:pt idx="2">
                  <c:v>Addenbrooke's Hospital (474)</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1.2535060467134169</c:v>
                </c:pt>
                <c:pt idx="1">
                  <c:v>0</c:v>
                </c:pt>
                <c:pt idx="2">
                  <c:v>1.2885247818818293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(503)</c:v>
                </c:pt>
                <c:pt idx="1">
                  <c:v>The Cambridge Movement Elective Surgical Hub (-)</c:v>
                </c:pt>
                <c:pt idx="2">
                  <c:v>Addenbrooke's Hospital (478)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(503)</c:v>
                </c:pt>
                <c:pt idx="1">
                  <c:v>The Cambridge Movement Elective Surgical Hub (-)</c:v>
                </c:pt>
                <c:pt idx="2">
                  <c:v>Addenbrooke's Hospital (478)</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(503)</c:v>
                </c:pt>
                <c:pt idx="1">
                  <c:v>The Cambridge Movement Elective Surgical Hub (-)</c:v>
                </c:pt>
                <c:pt idx="2">
                  <c:v>Addenbrooke's Hospital (478)</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(503)</c:v>
                </c:pt>
                <c:pt idx="1">
                  <c:v>The Cambridge Movement Elective Surgical Hub (-)</c:v>
                </c:pt>
                <c:pt idx="2">
                  <c:v>Addenbrooke's Hospital (478)</c:v>
                </c:pt>
              </c:strCache>
            </c:strRef>
          </c:cat>
          <c:val>
            <c:numRef>
              <c:f>Sheet1!$G$2:$G$4</c:f>
              <c:numCache>
                <c:formatCode>0.0;;</c:formatCode>
                <c:ptCount val="3"/>
                <c:pt idx="0">
                  <c:v>7.3110449433074969</c:v>
                </c:pt>
                <c:pt idx="1">
                  <c:v>0</c:v>
                </c:pt>
                <c:pt idx="2">
                  <c:v>7.2317238321078579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(503)</c:v>
                </c:pt>
                <c:pt idx="1">
                  <c:v>The Cambridge Movement Elective Surgical Hub (-)</c:v>
                </c:pt>
                <c:pt idx="2">
                  <c:v>Addenbrooke's Hospital (478)</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(503)</c:v>
                </c:pt>
                <c:pt idx="1">
                  <c:v>The Cambridge Movement Elective Surgical Hub (-)</c:v>
                </c:pt>
                <c:pt idx="2">
                  <c:v>Addenbrooke's Hospital (478)</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(503)</c:v>
                </c:pt>
                <c:pt idx="1">
                  <c:v>The Cambridge Movement Elective Surgical Hub (-)</c:v>
                </c:pt>
                <c:pt idx="2">
                  <c:v>Addenbrooke's Hospital (478)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2.6889550566925031</c:v>
                </c:pt>
                <c:pt idx="1">
                  <c:v>0</c:v>
                </c:pt>
                <c:pt idx="2">
                  <c:v>2.7682761678921421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(454)</c:v>
                </c:pt>
                <c:pt idx="1">
                  <c:v>The Cambridge Movement Elective Surgical Hub (-)</c:v>
                </c:pt>
                <c:pt idx="2">
                  <c:v>Addenbrooke's Hospital (434)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(454)</c:v>
                </c:pt>
                <c:pt idx="1">
                  <c:v>The Cambridge Movement Elective Surgical Hub (-)</c:v>
                </c:pt>
                <c:pt idx="2">
                  <c:v>Addenbrooke's Hospital (434)</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(454)</c:v>
                </c:pt>
                <c:pt idx="1">
                  <c:v>The Cambridge Movement Elective Surgical Hub (-)</c:v>
                </c:pt>
                <c:pt idx="2">
                  <c:v>Addenbrooke's Hospital (434)</c:v>
                </c:pt>
              </c:strCache>
            </c:strRef>
          </c:cat>
          <c:val>
            <c:numRef>
              <c:f>Sheet1!$F$2:$F$4</c:f>
              <c:numCache>
                <c:formatCode>0.0;;</c:formatCode>
                <c:ptCount val="3"/>
                <c:pt idx="0">
                  <c:v>7.3537704853353274</c:v>
                </c:pt>
                <c:pt idx="1">
                  <c:v>0</c:v>
                </c:pt>
                <c:pt idx="2">
                  <c:v>7.2760205711306414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(454)</c:v>
                </c:pt>
                <c:pt idx="1">
                  <c:v>The Cambridge Movement Elective Surgical Hub (-)</c:v>
                </c:pt>
                <c:pt idx="2">
                  <c:v>Addenbrooke's Hospital (434)</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(454)</c:v>
                </c:pt>
                <c:pt idx="1">
                  <c:v>The Cambridge Movement Elective Surgical Hub (-)</c:v>
                </c:pt>
                <c:pt idx="2">
                  <c:v>Addenbrooke's Hospital (434)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(454)</c:v>
                </c:pt>
                <c:pt idx="1">
                  <c:v>The Cambridge Movement Elective Surgical Hub (-)</c:v>
                </c:pt>
                <c:pt idx="2">
                  <c:v>Addenbrooke's Hospital (434)</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(454)</c:v>
                </c:pt>
                <c:pt idx="1">
                  <c:v>The Cambridge Movement Elective Surgical Hub (-)</c:v>
                </c:pt>
                <c:pt idx="2">
                  <c:v>Addenbrooke's Hospital (434)</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2.6462295146646726</c:v>
                </c:pt>
                <c:pt idx="1">
                  <c:v>0</c:v>
                </c:pt>
                <c:pt idx="2">
                  <c:v>2.7239794288693586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(482)</c:v>
                </c:pt>
                <c:pt idx="1">
                  <c:v>The Cambridge Movement Elective Surgical Hub (-)</c:v>
                </c:pt>
                <c:pt idx="2">
                  <c:v>Addenbrooke's Hospital (457)</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(482)</c:v>
                </c:pt>
                <c:pt idx="1">
                  <c:v>The Cambridge Movement Elective Surgical Hub (-)</c:v>
                </c:pt>
                <c:pt idx="2">
                  <c:v>Addenbrooke's Hospital (457)</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(482)</c:v>
                </c:pt>
                <c:pt idx="1">
                  <c:v>The Cambridge Movement Elective Surgical Hub (-)</c:v>
                </c:pt>
                <c:pt idx="2">
                  <c:v>Addenbrooke's Hospital (457)</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(482)</c:v>
                </c:pt>
                <c:pt idx="1">
                  <c:v>The Cambridge Movement Elective Surgical Hub (-)</c:v>
                </c:pt>
                <c:pt idx="2">
                  <c:v>Addenbrooke's Hospital (457)</c:v>
                </c:pt>
              </c:strCache>
            </c:strRef>
          </c:cat>
          <c:val>
            <c:numRef>
              <c:f>Sheet1!$G$2:$G$4</c:f>
              <c:numCache>
                <c:formatCode>0.0;;</c:formatCode>
                <c:ptCount val="3"/>
                <c:pt idx="0">
                  <c:v>7.3285451669366406</c:v>
                </c:pt>
                <c:pt idx="1">
                  <c:v>0</c:v>
                </c:pt>
                <c:pt idx="2">
                  <c:v>7.2776041516405909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(482)</c:v>
                </c:pt>
                <c:pt idx="1">
                  <c:v>The Cambridge Movement Elective Surgical Hub (-)</c:v>
                </c:pt>
                <c:pt idx="2">
                  <c:v>Addenbrooke's Hospital (457)</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(482)</c:v>
                </c:pt>
                <c:pt idx="1">
                  <c:v>The Cambridge Movement Elective Surgical Hub (-)</c:v>
                </c:pt>
                <c:pt idx="2">
                  <c:v>Addenbrooke's Hospital (457)</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(482)</c:v>
                </c:pt>
                <c:pt idx="1">
                  <c:v>The Cambridge Movement Elective Surgical Hub (-)</c:v>
                </c:pt>
                <c:pt idx="2">
                  <c:v>Addenbrooke's Hospital (457)</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2.6714548330633594</c:v>
                </c:pt>
                <c:pt idx="1">
                  <c:v>0</c:v>
                </c:pt>
                <c:pt idx="2">
                  <c:v>2.7223958483594091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(489)</c:v>
                </c:pt>
                <c:pt idx="1">
                  <c:v>The Cambridge Movement Elective Surgical Hub (-)</c:v>
                </c:pt>
                <c:pt idx="2">
                  <c:v>Addenbrooke's Hospital (464)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(489)</c:v>
                </c:pt>
                <c:pt idx="1">
                  <c:v>The Cambridge Movement Elective Surgical Hub (-)</c:v>
                </c:pt>
                <c:pt idx="2">
                  <c:v>Addenbrooke's Hospital (464)</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(489)</c:v>
                </c:pt>
                <c:pt idx="1">
                  <c:v>The Cambridge Movement Elective Surgical Hub (-)</c:v>
                </c:pt>
                <c:pt idx="2">
                  <c:v>Addenbrooke's Hospital (464)</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(489)</c:v>
                </c:pt>
                <c:pt idx="1">
                  <c:v>The Cambridge Movement Elective Surgical Hub (-)</c:v>
                </c:pt>
                <c:pt idx="2">
                  <c:v>Addenbrooke's Hospital (464)</c:v>
                </c:pt>
              </c:strCache>
            </c:strRef>
          </c:cat>
          <c:val>
            <c:numRef>
              <c:f>Sheet1!$G$2:$G$4</c:f>
              <c:numCache>
                <c:formatCode>0.0;;</c:formatCode>
                <c:ptCount val="3"/>
                <c:pt idx="0">
                  <c:v>8.8298531357961778</c:v>
                </c:pt>
                <c:pt idx="1">
                  <c:v>0</c:v>
                </c:pt>
                <c:pt idx="2">
                  <c:v>8.796541648146377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(489)</c:v>
                </c:pt>
                <c:pt idx="1">
                  <c:v>The Cambridge Movement Elective Surgical Hub (-)</c:v>
                </c:pt>
                <c:pt idx="2">
                  <c:v>Addenbrooke's Hospital (464)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(489)</c:v>
                </c:pt>
                <c:pt idx="1">
                  <c:v>The Cambridge Movement Elective Surgical Hub (-)</c:v>
                </c:pt>
                <c:pt idx="2">
                  <c:v>Addenbrooke's Hospital (464)</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(489)</c:v>
                </c:pt>
                <c:pt idx="1">
                  <c:v>The Cambridge Movement Elective Surgical Hub (-)</c:v>
                </c:pt>
                <c:pt idx="2">
                  <c:v>Addenbrooke's Hospital (464)</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1.1701468642038222</c:v>
                </c:pt>
                <c:pt idx="1">
                  <c:v>0</c:v>
                </c:pt>
                <c:pt idx="2">
                  <c:v>1.203458351853623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(437)</c:v>
                </c:pt>
                <c:pt idx="1">
                  <c:v>The Cambridge Movement Elective Surgical Hub (-)</c:v>
                </c:pt>
                <c:pt idx="2">
                  <c:v>Addenbrooke's Hospital (415)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(437)</c:v>
                </c:pt>
                <c:pt idx="1">
                  <c:v>The Cambridge Movement Elective Surgical Hub (-)</c:v>
                </c:pt>
                <c:pt idx="2">
                  <c:v>Addenbrooke's Hospital (415)</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(437)</c:v>
                </c:pt>
                <c:pt idx="1">
                  <c:v>The Cambridge Movement Elective Surgical Hub (-)</c:v>
                </c:pt>
                <c:pt idx="2">
                  <c:v>Addenbrooke's Hospital (415)</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(437)</c:v>
                </c:pt>
                <c:pt idx="1">
                  <c:v>The Cambridge Movement Elective Surgical Hub (-)</c:v>
                </c:pt>
                <c:pt idx="2">
                  <c:v>Addenbrooke's Hospital (415)</c:v>
                </c:pt>
              </c:strCache>
            </c:strRef>
          </c:cat>
          <c:val>
            <c:numRef>
              <c:f>Sheet1!$G$2:$G$4</c:f>
              <c:numCache>
                <c:formatCode>0.0;;</c:formatCode>
                <c:ptCount val="3"/>
                <c:pt idx="0">
                  <c:v>7.5635487190896624</c:v>
                </c:pt>
                <c:pt idx="1">
                  <c:v>0</c:v>
                </c:pt>
                <c:pt idx="2">
                  <c:v>7.4948654411554809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(437)</c:v>
                </c:pt>
                <c:pt idx="1">
                  <c:v>The Cambridge Movement Elective Surgical Hub (-)</c:v>
                </c:pt>
                <c:pt idx="2">
                  <c:v>Addenbrooke's Hospital (415)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(437)</c:v>
                </c:pt>
                <c:pt idx="1">
                  <c:v>The Cambridge Movement Elective Surgical Hub (-)</c:v>
                </c:pt>
                <c:pt idx="2">
                  <c:v>Addenbrooke's Hospital (415)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(437)</c:v>
                </c:pt>
                <c:pt idx="1">
                  <c:v>The Cambridge Movement Elective Surgical Hub (-)</c:v>
                </c:pt>
                <c:pt idx="2">
                  <c:v>Addenbrooke's Hospital (415)</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2.4364512809103376</c:v>
                </c:pt>
                <c:pt idx="1">
                  <c:v>0</c:v>
                </c:pt>
                <c:pt idx="2">
                  <c:v>2.5051345588445191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(494)</c:v>
                </c:pt>
                <c:pt idx="1">
                  <c:v>The Cambridge Movement Elective Surgical Hub (-)</c:v>
                </c:pt>
                <c:pt idx="2">
                  <c:v>Addenbrooke's Hospital (469)</c:v>
                </c:pt>
              </c:strCache>
            </c:strRef>
          </c:cat>
          <c:val>
            <c:numRef>
              <c:f>Sheet1!$D$2:$D$4</c:f>
              <c:numCache>
                <c:formatCode>0.0;;</c:formatCode>
                <c:ptCount val="3"/>
                <c:pt idx="0">
                  <c:v>0</c:v>
                </c:pt>
                <c:pt idx="1">
                  <c:v>0</c:v>
                </c:pt>
                <c:pt idx="2">
                  <c:v>9.1164092258186784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(494)</c:v>
                </c:pt>
                <c:pt idx="1">
                  <c:v>The Cambridge Movement Elective Surgical Hub (-)</c:v>
                </c:pt>
                <c:pt idx="2">
                  <c:v>Addenbrooke's Hospital (469)</c:v>
                </c:pt>
              </c:strCache>
            </c:strRef>
          </c:cat>
          <c:val>
            <c:numRef>
              <c:f>Sheet1!$E$2:$E$4</c:f>
              <c:numCache>
                <c:formatCode>0.0;;</c:formatCode>
                <c:ptCount val="3"/>
                <c:pt idx="0">
                  <c:v>9.1523906348664266</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(494)</c:v>
                </c:pt>
                <c:pt idx="1">
                  <c:v>The Cambridge Movement Elective Surgical Hub (-)</c:v>
                </c:pt>
                <c:pt idx="2">
                  <c:v>Addenbrooke's Hospital (469)</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(494)</c:v>
                </c:pt>
                <c:pt idx="1">
                  <c:v>The Cambridge Movement Elective Surgical Hub (-)</c:v>
                </c:pt>
                <c:pt idx="2">
                  <c:v>Addenbrooke's Hospital (469)</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(494)</c:v>
                </c:pt>
                <c:pt idx="1">
                  <c:v>The Cambridge Movement Elective Surgical Hub (-)</c:v>
                </c:pt>
                <c:pt idx="2">
                  <c:v>Addenbrooke's Hospital (469)</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(494)</c:v>
                </c:pt>
                <c:pt idx="1">
                  <c:v>The Cambridge Movement Elective Surgical Hub (-)</c:v>
                </c:pt>
                <c:pt idx="2">
                  <c:v>Addenbrooke's Hospital (469)</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(494)</c:v>
                </c:pt>
                <c:pt idx="1">
                  <c:v>The Cambridge Movement Elective Surgical Hub (-)</c:v>
                </c:pt>
                <c:pt idx="2">
                  <c:v>Addenbrooke's Hospital (469)</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0.84760936513357343</c:v>
                </c:pt>
                <c:pt idx="1">
                  <c:v>0</c:v>
                </c:pt>
                <c:pt idx="2">
                  <c:v>0.88359077418132159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(412)</c:v>
                </c:pt>
                <c:pt idx="1">
                  <c:v>The Cambridge Movement Elective Surgical Hub (-)</c:v>
                </c:pt>
                <c:pt idx="2">
                  <c:v>Addenbrooke's Hospital (388)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(412)</c:v>
                </c:pt>
                <c:pt idx="1">
                  <c:v>The Cambridge Movement Elective Surgical Hub (-)</c:v>
                </c:pt>
                <c:pt idx="2">
                  <c:v>Addenbrooke's Hospital (388)</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(412)</c:v>
                </c:pt>
                <c:pt idx="1">
                  <c:v>The Cambridge Movement Elective Surgical Hub (-)</c:v>
                </c:pt>
                <c:pt idx="2">
                  <c:v>Addenbrooke's Hospital (388)</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(412)</c:v>
                </c:pt>
                <c:pt idx="1">
                  <c:v>The Cambridge Movement Elective Surgical Hub (-)</c:v>
                </c:pt>
                <c:pt idx="2">
                  <c:v>Addenbrooke's Hospital (388)</c:v>
                </c:pt>
              </c:strCache>
            </c:strRef>
          </c:cat>
          <c:val>
            <c:numRef>
              <c:f>Sheet1!$G$2:$G$4</c:f>
              <c:numCache>
                <c:formatCode>0.0;;</c:formatCode>
                <c:ptCount val="3"/>
                <c:pt idx="0">
                  <c:v>8.7716523872747683</c:v>
                </c:pt>
                <c:pt idx="1">
                  <c:v>0</c:v>
                </c:pt>
                <c:pt idx="2">
                  <c:v>8.7318209629068235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(412)</c:v>
                </c:pt>
                <c:pt idx="1">
                  <c:v>The Cambridge Movement Elective Surgical Hub (-)</c:v>
                </c:pt>
                <c:pt idx="2">
                  <c:v>Addenbrooke's Hospital (388)</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(412)</c:v>
                </c:pt>
                <c:pt idx="1">
                  <c:v>The Cambridge Movement Elective Surgical Hub (-)</c:v>
                </c:pt>
                <c:pt idx="2">
                  <c:v>Addenbrooke's Hospital (388)</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(412)</c:v>
                </c:pt>
                <c:pt idx="1">
                  <c:v>The Cambridge Movement Elective Surgical Hub (-)</c:v>
                </c:pt>
                <c:pt idx="2">
                  <c:v>Addenbrooke's Hospital (388)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1.2283476127252317</c:v>
                </c:pt>
                <c:pt idx="1">
                  <c:v>0</c:v>
                </c:pt>
                <c:pt idx="2">
                  <c:v>1.2681790370931765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(468)</c:v>
                </c:pt>
                <c:pt idx="1">
                  <c:v>The Cambridge Movement Elective Surgical Hub (-)</c:v>
                </c:pt>
                <c:pt idx="2">
                  <c:v>Addenbrooke's Hospital (443)</c:v>
                </c:pt>
              </c:strCache>
            </c:strRef>
          </c:cat>
          <c:val>
            <c:numRef>
              <c:f>Sheet1!$D$2:$D$4</c:f>
              <c:numCache>
                <c:formatCode>0.0;;</c:formatCode>
                <c:ptCount val="3"/>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(468)</c:v>
                </c:pt>
                <c:pt idx="1">
                  <c:v>The Cambridge Movement Elective Surgical Hub (-)</c:v>
                </c:pt>
                <c:pt idx="2">
                  <c:v>Addenbrooke's Hospital (443)</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(468)</c:v>
                </c:pt>
                <c:pt idx="1">
                  <c:v>The Cambridge Movement Elective Surgical Hub (-)</c:v>
                </c:pt>
                <c:pt idx="2">
                  <c:v>Addenbrooke's Hospital (443)</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(468)</c:v>
                </c:pt>
                <c:pt idx="1">
                  <c:v>The Cambridge Movement Elective Surgical Hub (-)</c:v>
                </c:pt>
                <c:pt idx="2">
                  <c:v>Addenbrooke's Hospital (443)</c:v>
                </c:pt>
              </c:strCache>
            </c:strRef>
          </c:cat>
          <c:val>
            <c:numRef>
              <c:f>Sheet1!$G$2:$G$4</c:f>
              <c:numCache>
                <c:formatCode>0.0;;</c:formatCode>
                <c:ptCount val="3"/>
                <c:pt idx="0">
                  <c:v>8.1263111718220582</c:v>
                </c:pt>
                <c:pt idx="1">
                  <c:v>0</c:v>
                </c:pt>
                <c:pt idx="2">
                  <c:v>8.0482456695238511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(468)</c:v>
                </c:pt>
                <c:pt idx="1">
                  <c:v>The Cambridge Movement Elective Surgical Hub (-)</c:v>
                </c:pt>
                <c:pt idx="2">
                  <c:v>Addenbrooke's Hospital (443)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(468)</c:v>
                </c:pt>
                <c:pt idx="1">
                  <c:v>The Cambridge Movement Elective Surgical Hub (-)</c:v>
                </c:pt>
                <c:pt idx="2">
                  <c:v>Addenbrooke's Hospital (443)</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(468)</c:v>
                </c:pt>
                <c:pt idx="1">
                  <c:v>The Cambridge Movement Elective Surgical Hub (-)</c:v>
                </c:pt>
                <c:pt idx="2">
                  <c:v>Addenbrooke's Hospital (443)</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1.8736888281779418</c:v>
                </c:pt>
                <c:pt idx="1">
                  <c:v>0</c:v>
                </c:pt>
                <c:pt idx="2">
                  <c:v>1.9517543304761489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(81)</c:v>
                </c:pt>
                <c:pt idx="1">
                  <c:v>The Cambridge Movement Elective Surgical Hub (-)</c:v>
                </c:pt>
                <c:pt idx="2">
                  <c:v>Addenbrooke's Hospital (78)</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(81)</c:v>
                </c:pt>
                <c:pt idx="1">
                  <c:v>The Cambridge Movement Elective Surgical Hub (-)</c:v>
                </c:pt>
                <c:pt idx="2">
                  <c:v>Addenbrooke's Hospital (78)</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(81)</c:v>
                </c:pt>
                <c:pt idx="1">
                  <c:v>The Cambridge Movement Elective Surgical Hub (-)</c:v>
                </c:pt>
                <c:pt idx="2">
                  <c:v>Addenbrooke's Hospital (78)</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(81)</c:v>
                </c:pt>
                <c:pt idx="1">
                  <c:v>The Cambridge Movement Elective Surgical Hub (-)</c:v>
                </c:pt>
                <c:pt idx="2">
                  <c:v>Addenbrooke's Hospital (78)</c:v>
                </c:pt>
              </c:strCache>
            </c:strRef>
          </c:cat>
          <c:val>
            <c:numRef>
              <c:f>Sheet1!$G$2:$G$4</c:f>
              <c:numCache>
                <c:formatCode>0.0;;</c:formatCode>
                <c:ptCount val="3"/>
                <c:pt idx="0">
                  <c:v>7.5739619936748124</c:v>
                </c:pt>
                <c:pt idx="1">
                  <c:v>0</c:v>
                </c:pt>
                <c:pt idx="2">
                  <c:v>7.4426265240298601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(81)</c:v>
                </c:pt>
                <c:pt idx="1">
                  <c:v>The Cambridge Movement Elective Surgical Hub (-)</c:v>
                </c:pt>
                <c:pt idx="2">
                  <c:v>Addenbrooke's Hospital (78)</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(81)</c:v>
                </c:pt>
                <c:pt idx="1">
                  <c:v>The Cambridge Movement Elective Surgical Hub (-)</c:v>
                </c:pt>
                <c:pt idx="2">
                  <c:v>Addenbrooke's Hospital (78)</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(81)</c:v>
                </c:pt>
                <c:pt idx="1">
                  <c:v>The Cambridge Movement Elective Surgical Hub (-)</c:v>
                </c:pt>
                <c:pt idx="2">
                  <c:v>Addenbrooke's Hospital (78)</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2.4260380063251876</c:v>
                </c:pt>
                <c:pt idx="1">
                  <c:v>0</c:v>
                </c:pt>
                <c:pt idx="2">
                  <c:v>2.5573734759701399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(69)</c:v>
                </c:pt>
                <c:pt idx="1">
                  <c:v>The Cambridge Movement Elective Surgical Hub (-)</c:v>
                </c:pt>
                <c:pt idx="2">
                  <c:v>Addenbrooke's Hospital (66)</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(69)</c:v>
                </c:pt>
                <c:pt idx="1">
                  <c:v>The Cambridge Movement Elective Surgical Hub (-)</c:v>
                </c:pt>
                <c:pt idx="2">
                  <c:v>Addenbrooke's Hospital (66)</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(69)</c:v>
                </c:pt>
                <c:pt idx="1">
                  <c:v>The Cambridge Movement Elective Surgical Hub (-)</c:v>
                </c:pt>
                <c:pt idx="2">
                  <c:v>Addenbrooke's Hospital (66)</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(69)</c:v>
                </c:pt>
                <c:pt idx="1">
                  <c:v>The Cambridge Movement Elective Surgical Hub (-)</c:v>
                </c:pt>
                <c:pt idx="2">
                  <c:v>Addenbrooke's Hospital (66)</c:v>
                </c:pt>
              </c:strCache>
            </c:strRef>
          </c:cat>
          <c:val>
            <c:numRef>
              <c:f>Sheet1!$G$2:$G$4</c:f>
              <c:numCache>
                <c:formatCode>0.0;;</c:formatCode>
                <c:ptCount val="3"/>
                <c:pt idx="0">
                  <c:v>7.496473279618125</c:v>
                </c:pt>
                <c:pt idx="1">
                  <c:v>0</c:v>
                </c:pt>
                <c:pt idx="2">
                  <c:v>7.3974677322009939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(69)</c:v>
                </c:pt>
                <c:pt idx="1">
                  <c:v>The Cambridge Movement Elective Surgical Hub (-)</c:v>
                </c:pt>
                <c:pt idx="2">
                  <c:v>Addenbrooke's Hospital (66)</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(69)</c:v>
                </c:pt>
                <c:pt idx="1">
                  <c:v>The Cambridge Movement Elective Surgical Hub (-)</c:v>
                </c:pt>
                <c:pt idx="2">
                  <c:v>Addenbrooke's Hospital (66)</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(69)</c:v>
                </c:pt>
                <c:pt idx="1">
                  <c:v>The Cambridge Movement Elective Surgical Hub (-)</c:v>
                </c:pt>
                <c:pt idx="2">
                  <c:v>Addenbrooke's Hospital (66)</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2.503526720381875</c:v>
                </c:pt>
                <c:pt idx="1">
                  <c:v>0</c:v>
                </c:pt>
                <c:pt idx="2">
                  <c:v>2.6025322677990061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(58)</c:v>
                </c:pt>
                <c:pt idx="1">
                  <c:v>The Cambridge Movement Elective Surgical Hub (-)</c:v>
                </c:pt>
                <c:pt idx="2">
                  <c:v>Addenbrooke's Hospital (55)</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(58)</c:v>
                </c:pt>
                <c:pt idx="1">
                  <c:v>The Cambridge Movement Elective Surgical Hub (-)</c:v>
                </c:pt>
                <c:pt idx="2">
                  <c:v>Addenbrooke's Hospital (55)</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(58)</c:v>
                </c:pt>
                <c:pt idx="1">
                  <c:v>The Cambridge Movement Elective Surgical Hub (-)</c:v>
                </c:pt>
                <c:pt idx="2">
                  <c:v>Addenbrooke's Hospital (55)</c:v>
                </c:pt>
              </c:strCache>
            </c:strRef>
          </c:cat>
          <c:val>
            <c:numRef>
              <c:f>Sheet1!$F$2:$F$4</c:f>
              <c:numCache>
                <c:formatCode>0.0;;</c:formatCode>
                <c:ptCount val="3"/>
                <c:pt idx="0">
                  <c:v>0</c:v>
                </c:pt>
                <c:pt idx="1">
                  <c:v>0</c:v>
                </c:pt>
                <c:pt idx="2">
                  <c:v>6.4488545976797296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(58)</c:v>
                </c:pt>
                <c:pt idx="1">
                  <c:v>The Cambridge Movement Elective Surgical Hub (-)</c:v>
                </c:pt>
                <c:pt idx="2">
                  <c:v>Addenbrooke's Hospital (55)</c:v>
                </c:pt>
              </c:strCache>
            </c:strRef>
          </c:cat>
          <c:val>
            <c:numRef>
              <c:f>Sheet1!$G$2:$G$4</c:f>
              <c:numCache>
                <c:formatCode>0.0;;</c:formatCode>
                <c:ptCount val="3"/>
                <c:pt idx="0">
                  <c:v>6.6711342723769569</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(58)</c:v>
                </c:pt>
                <c:pt idx="1">
                  <c:v>The Cambridge Movement Elective Surgical Hub (-)</c:v>
                </c:pt>
                <c:pt idx="2">
                  <c:v>Addenbrooke's Hospital (55)</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(58)</c:v>
                </c:pt>
                <c:pt idx="1">
                  <c:v>The Cambridge Movement Elective Surgical Hub (-)</c:v>
                </c:pt>
                <c:pt idx="2">
                  <c:v>Addenbrooke's Hospital (55)</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(58)</c:v>
                </c:pt>
                <c:pt idx="1">
                  <c:v>The Cambridge Movement Elective Surgical Hub (-)</c:v>
                </c:pt>
                <c:pt idx="2">
                  <c:v>Addenbrooke's Hospital (55)</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3.3288657276230431</c:v>
                </c:pt>
                <c:pt idx="1">
                  <c:v>0</c:v>
                </c:pt>
                <c:pt idx="2">
                  <c:v>3.5511454023202704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(157)</c:v>
                </c:pt>
                <c:pt idx="1">
                  <c:v>The Cambridge Movement Elective Surgical Hub (-)</c:v>
                </c:pt>
                <c:pt idx="2">
                  <c:v>Addenbrooke's Hospital (149)</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(157)</c:v>
                </c:pt>
                <c:pt idx="1">
                  <c:v>The Cambridge Movement Elective Surgical Hub (-)</c:v>
                </c:pt>
                <c:pt idx="2">
                  <c:v>Addenbrooke's Hospital (149)</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(157)</c:v>
                </c:pt>
                <c:pt idx="1">
                  <c:v>The Cambridge Movement Elective Surgical Hub (-)</c:v>
                </c:pt>
                <c:pt idx="2">
                  <c:v>Addenbrooke's Hospital (149)</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(157)</c:v>
                </c:pt>
                <c:pt idx="1">
                  <c:v>The Cambridge Movement Elective Surgical Hub (-)</c:v>
                </c:pt>
                <c:pt idx="2">
                  <c:v>Addenbrooke's Hospital (149)</c:v>
                </c:pt>
              </c:strCache>
            </c:strRef>
          </c:cat>
          <c:val>
            <c:numRef>
              <c:f>Sheet1!$G$2:$G$4</c:f>
              <c:numCache>
                <c:formatCode>0.0;;</c:formatCode>
                <c:ptCount val="3"/>
                <c:pt idx="0">
                  <c:v>8.0104969331713622</c:v>
                </c:pt>
                <c:pt idx="1">
                  <c:v>0</c:v>
                </c:pt>
                <c:pt idx="2">
                  <c:v>7.8519478045966604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(157)</c:v>
                </c:pt>
                <c:pt idx="1">
                  <c:v>The Cambridge Movement Elective Surgical Hub (-)</c:v>
                </c:pt>
                <c:pt idx="2">
                  <c:v>Addenbrooke's Hospital (149)</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(157)</c:v>
                </c:pt>
                <c:pt idx="1">
                  <c:v>The Cambridge Movement Elective Surgical Hub (-)</c:v>
                </c:pt>
                <c:pt idx="2">
                  <c:v>Addenbrooke's Hospital (149)</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(157)</c:v>
                </c:pt>
                <c:pt idx="1">
                  <c:v>The Cambridge Movement Elective Surgical Hub (-)</c:v>
                </c:pt>
                <c:pt idx="2">
                  <c:v>Addenbrooke's Hospital (149)</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1.9895030668286378</c:v>
                </c:pt>
                <c:pt idx="1">
                  <c:v>0</c:v>
                </c:pt>
                <c:pt idx="2">
                  <c:v>2.1480521954033396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(161)</c:v>
                </c:pt>
                <c:pt idx="1">
                  <c:v>The Cambridge Movement Elective Surgical Hub (-)</c:v>
                </c:pt>
                <c:pt idx="2">
                  <c:v>Addenbrooke's Hospital (153)</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(161)</c:v>
                </c:pt>
                <c:pt idx="1">
                  <c:v>The Cambridge Movement Elective Surgical Hub (-)</c:v>
                </c:pt>
                <c:pt idx="2">
                  <c:v>Addenbrooke's Hospital (153)</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(161)</c:v>
                </c:pt>
                <c:pt idx="1">
                  <c:v>The Cambridge Movement Elective Surgical Hub (-)</c:v>
                </c:pt>
                <c:pt idx="2">
                  <c:v>Addenbrooke's Hospital (153)</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(161)</c:v>
                </c:pt>
                <c:pt idx="1">
                  <c:v>The Cambridge Movement Elective Surgical Hub (-)</c:v>
                </c:pt>
                <c:pt idx="2">
                  <c:v>Addenbrooke's Hospital (153)</c:v>
                </c:pt>
              </c:strCache>
            </c:strRef>
          </c:cat>
          <c:val>
            <c:numRef>
              <c:f>Sheet1!$G$2:$G$4</c:f>
              <c:numCache>
                <c:formatCode>0.0;;</c:formatCode>
                <c:ptCount val="3"/>
                <c:pt idx="0">
                  <c:v>7.7218342684703796</c:v>
                </c:pt>
                <c:pt idx="1">
                  <c:v>0</c:v>
                </c:pt>
                <c:pt idx="2">
                  <c:v>7.5818197072594362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(161)</c:v>
                </c:pt>
                <c:pt idx="1">
                  <c:v>The Cambridge Movement Elective Surgical Hub (-)</c:v>
                </c:pt>
                <c:pt idx="2">
                  <c:v>Addenbrooke's Hospital (153)</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(161)</c:v>
                </c:pt>
                <c:pt idx="1">
                  <c:v>The Cambridge Movement Elective Surgical Hub (-)</c:v>
                </c:pt>
                <c:pt idx="2">
                  <c:v>Addenbrooke's Hospital (153)</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(161)</c:v>
                </c:pt>
                <c:pt idx="1">
                  <c:v>The Cambridge Movement Elective Surgical Hub (-)</c:v>
                </c:pt>
                <c:pt idx="2">
                  <c:v>Addenbrooke's Hospital (153)</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2.2781657315296204</c:v>
                </c:pt>
                <c:pt idx="1">
                  <c:v>0</c:v>
                </c:pt>
                <c:pt idx="2">
                  <c:v>2.4181802927405638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(102)</c:v>
                </c:pt>
                <c:pt idx="1">
                  <c:v>The Cambridge Movement Elective Surgical Hub (-)</c:v>
                </c:pt>
                <c:pt idx="2">
                  <c:v>Addenbrooke's Hospital (99)</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(102)</c:v>
                </c:pt>
                <c:pt idx="1">
                  <c:v>The Cambridge Movement Elective Surgical Hub (-)</c:v>
                </c:pt>
                <c:pt idx="2">
                  <c:v>Addenbrooke's Hospital (99)</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(102)</c:v>
                </c:pt>
                <c:pt idx="1">
                  <c:v>The Cambridge Movement Elective Surgical Hub (-)</c:v>
                </c:pt>
                <c:pt idx="2">
                  <c:v>Addenbrooke's Hospital (99)</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(102)</c:v>
                </c:pt>
                <c:pt idx="1">
                  <c:v>The Cambridge Movement Elective Surgical Hub (-)</c:v>
                </c:pt>
                <c:pt idx="2">
                  <c:v>Addenbrooke's Hospital (99)</c:v>
                </c:pt>
              </c:strCache>
            </c:strRef>
          </c:cat>
          <c:val>
            <c:numRef>
              <c:f>Sheet1!$G$2:$G$4</c:f>
              <c:numCache>
                <c:formatCode>0.0;;</c:formatCode>
                <c:ptCount val="3"/>
                <c:pt idx="0">
                  <c:v>6.1209773347375149</c:v>
                </c:pt>
                <c:pt idx="1">
                  <c:v>0</c:v>
                </c:pt>
                <c:pt idx="2">
                  <c:v>5.9509608499451909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(102)</c:v>
                </c:pt>
                <c:pt idx="1">
                  <c:v>The Cambridge Movement Elective Surgical Hub (-)</c:v>
                </c:pt>
                <c:pt idx="2">
                  <c:v>Addenbrooke's Hospital (99)</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(102)</c:v>
                </c:pt>
                <c:pt idx="1">
                  <c:v>The Cambridge Movement Elective Surgical Hub (-)</c:v>
                </c:pt>
                <c:pt idx="2">
                  <c:v>Addenbrooke's Hospital (99)</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(102)</c:v>
                </c:pt>
                <c:pt idx="1">
                  <c:v>The Cambridge Movement Elective Surgical Hub (-)</c:v>
                </c:pt>
                <c:pt idx="2">
                  <c:v>Addenbrooke's Hospital (99)</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3.8790226652624851</c:v>
                </c:pt>
                <c:pt idx="1">
                  <c:v>0</c:v>
                </c:pt>
                <c:pt idx="2">
                  <c:v>4.0490391500548091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c:v>
                </c:pt>
                <c:pt idx="1">
                  <c:v>The Cambridge Movement Elective Surgical Hub (-)</c:v>
                </c:pt>
                <c:pt idx="2">
                  <c:v>Addenbrooke's Hospital (44)</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c:v>
                </c:pt>
                <c:pt idx="1">
                  <c:v>The Cambridge Movement Elective Surgical Hub (-)</c:v>
                </c:pt>
                <c:pt idx="2">
                  <c:v>Addenbrooke's Hospital (44)</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c:v>
                </c:pt>
                <c:pt idx="1">
                  <c:v>The Cambridge Movement Elective Surgical Hub (-)</c:v>
                </c:pt>
                <c:pt idx="2">
                  <c:v>Addenbrooke's Hospital (44)</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c:v>
                </c:pt>
                <c:pt idx="1">
                  <c:v>The Cambridge Movement Elective Surgical Hub (-)</c:v>
                </c:pt>
                <c:pt idx="2">
                  <c:v>Addenbrooke's Hospital (44)</c:v>
                </c:pt>
              </c:strCache>
            </c:strRef>
          </c:cat>
          <c:val>
            <c:numRef>
              <c:f>Sheet1!$G$2:$G$4</c:f>
              <c:numCache>
                <c:formatCode>0.0;;</c:formatCode>
                <c:ptCount val="3"/>
                <c:pt idx="0">
                  <c:v>7.4422822436216922</c:v>
                </c:pt>
                <c:pt idx="1">
                  <c:v>0</c:v>
                </c:pt>
                <c:pt idx="2">
                  <c:v>7.4745193659919087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c:v>
                </c:pt>
                <c:pt idx="1">
                  <c:v>The Cambridge Movement Elective Surgical Hub (-)</c:v>
                </c:pt>
                <c:pt idx="2">
                  <c:v>Addenbrooke's Hospital (44)</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c:v>
                </c:pt>
                <c:pt idx="1">
                  <c:v>The Cambridge Movement Elective Surgical Hub (-)</c:v>
                </c:pt>
                <c:pt idx="2">
                  <c:v>Addenbrooke's Hospital (44)</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c:v>
                </c:pt>
                <c:pt idx="1">
                  <c:v>The Cambridge Movement Elective Surgical Hub (-)</c:v>
                </c:pt>
                <c:pt idx="2">
                  <c:v>Addenbrooke's Hospital (44)</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2.5577177563783078</c:v>
                </c:pt>
                <c:pt idx="1">
                  <c:v>0</c:v>
                </c:pt>
                <c:pt idx="2">
                  <c:v>2.5254806340080913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(45)</c:v>
                </c:pt>
                <c:pt idx="1">
                  <c:v>The Cambridge Movement Elective Surgical Hub (-)</c:v>
                </c:pt>
                <c:pt idx="2">
                  <c:v>Addenbrooke's Hospital (45)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(45)</c:v>
                </c:pt>
                <c:pt idx="1">
                  <c:v>The Cambridge Movement Elective Surgical Hub (-)</c:v>
                </c:pt>
                <c:pt idx="2">
                  <c:v>Addenbrooke's Hospital (45)</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(45)</c:v>
                </c:pt>
                <c:pt idx="1">
                  <c:v>The Cambridge Movement Elective Surgical Hub (-)</c:v>
                </c:pt>
                <c:pt idx="2">
                  <c:v>Addenbrooke's Hospital (45)</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(45)</c:v>
                </c:pt>
                <c:pt idx="1">
                  <c:v>The Cambridge Movement Elective Surgical Hub (-)</c:v>
                </c:pt>
                <c:pt idx="2">
                  <c:v>Addenbrooke's Hospital (45)</c:v>
                </c:pt>
              </c:strCache>
            </c:strRef>
          </c:cat>
          <c:val>
            <c:numRef>
              <c:f>Sheet1!$G$2:$G$4</c:f>
              <c:numCache>
                <c:formatCode>0.0;;</c:formatCode>
                <c:ptCount val="3"/>
                <c:pt idx="0">
                  <c:v>7.159773595714797</c:v>
                </c:pt>
                <c:pt idx="1">
                  <c:v>0</c:v>
                </c:pt>
                <c:pt idx="2">
                  <c:v>7.1137311631481346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(45)</c:v>
                </c:pt>
                <c:pt idx="1">
                  <c:v>The Cambridge Movement Elective Surgical Hub (-)</c:v>
                </c:pt>
                <c:pt idx="2">
                  <c:v>Addenbrooke's Hospital (45)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(45)</c:v>
                </c:pt>
                <c:pt idx="1">
                  <c:v>The Cambridge Movement Elective Surgical Hub (-)</c:v>
                </c:pt>
                <c:pt idx="2">
                  <c:v>Addenbrooke's Hospital (45)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(45)</c:v>
                </c:pt>
                <c:pt idx="1">
                  <c:v>The Cambridge Movement Elective Surgical Hub (-)</c:v>
                </c:pt>
                <c:pt idx="2">
                  <c:v>Addenbrooke's Hospital (45)</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2.840226404285203</c:v>
                </c:pt>
                <c:pt idx="1">
                  <c:v>0</c:v>
                </c:pt>
                <c:pt idx="2">
                  <c:v>2.8862688368518654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(498)</c:v>
                </c:pt>
                <c:pt idx="1">
                  <c:v>The Cambridge Movement Elective Surgical Hub (-)</c:v>
                </c:pt>
                <c:pt idx="2">
                  <c:v>Addenbrooke's Hospital (473)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(498)</c:v>
                </c:pt>
                <c:pt idx="1">
                  <c:v>The Cambridge Movement Elective Surgical Hub (-)</c:v>
                </c:pt>
                <c:pt idx="2">
                  <c:v>Addenbrooke's Hospital (473)</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(498)</c:v>
                </c:pt>
                <c:pt idx="1">
                  <c:v>The Cambridge Movement Elective Surgical Hub (-)</c:v>
                </c:pt>
                <c:pt idx="2">
                  <c:v>Addenbrooke's Hospital (473)</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(498)</c:v>
                </c:pt>
                <c:pt idx="1">
                  <c:v>The Cambridge Movement Elective Surgical Hub (-)</c:v>
                </c:pt>
                <c:pt idx="2">
                  <c:v>Addenbrooke's Hospital (473)</c:v>
                </c:pt>
              </c:strCache>
            </c:strRef>
          </c:cat>
          <c:val>
            <c:numRef>
              <c:f>Sheet1!$G$2:$G$4</c:f>
              <c:numCache>
                <c:formatCode>0.0;;</c:formatCode>
                <c:ptCount val="3"/>
                <c:pt idx="0">
                  <c:v>6.6446288284859278</c:v>
                </c:pt>
                <c:pt idx="1">
                  <c:v>0</c:v>
                </c:pt>
                <c:pt idx="2">
                  <c:v>6.5971168708588541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(498)</c:v>
                </c:pt>
                <c:pt idx="1">
                  <c:v>The Cambridge Movement Elective Surgical Hub (-)</c:v>
                </c:pt>
                <c:pt idx="2">
                  <c:v>Addenbrooke's Hospital (473)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(498)</c:v>
                </c:pt>
                <c:pt idx="1">
                  <c:v>The Cambridge Movement Elective Surgical Hub (-)</c:v>
                </c:pt>
                <c:pt idx="2">
                  <c:v>Addenbrooke's Hospital (473)</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(498)</c:v>
                </c:pt>
                <c:pt idx="1">
                  <c:v>The Cambridge Movement Elective Surgical Hub (-)</c:v>
                </c:pt>
                <c:pt idx="2">
                  <c:v>Addenbrooke's Hospital (473)</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3.3553711715140722</c:v>
                </c:pt>
                <c:pt idx="1">
                  <c:v>0</c:v>
                </c:pt>
                <c:pt idx="2">
                  <c:v>3.4028831291411459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(353)</c:v>
                </c:pt>
                <c:pt idx="1">
                  <c:v>The Cambridge Movement Elective Surgical Hub (-)</c:v>
                </c:pt>
                <c:pt idx="2">
                  <c:v>Addenbrooke's Hospital (338)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(353)</c:v>
                </c:pt>
                <c:pt idx="1">
                  <c:v>The Cambridge Movement Elective Surgical Hub (-)</c:v>
                </c:pt>
                <c:pt idx="2">
                  <c:v>Addenbrooke's Hospital (338)</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(353)</c:v>
                </c:pt>
                <c:pt idx="1">
                  <c:v>The Cambridge Movement Elective Surgical Hub (-)</c:v>
                </c:pt>
                <c:pt idx="2">
                  <c:v>Addenbrooke's Hospital (338)</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(353)</c:v>
                </c:pt>
                <c:pt idx="1">
                  <c:v>The Cambridge Movement Elective Surgical Hub (-)</c:v>
                </c:pt>
                <c:pt idx="2">
                  <c:v>Addenbrooke's Hospital (338)</c:v>
                </c:pt>
              </c:strCache>
            </c:strRef>
          </c:cat>
          <c:val>
            <c:numRef>
              <c:f>Sheet1!$G$2:$G$4</c:f>
              <c:numCache>
                <c:formatCode>0.0;;</c:formatCode>
                <c:ptCount val="3"/>
                <c:pt idx="0">
                  <c:v>5.4756133127830324</c:v>
                </c:pt>
                <c:pt idx="1">
                  <c:v>0</c:v>
                </c:pt>
                <c:pt idx="2">
                  <c:v>5.4237113065577596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(353)</c:v>
                </c:pt>
                <c:pt idx="1">
                  <c:v>The Cambridge Movement Elective Surgical Hub (-)</c:v>
                </c:pt>
                <c:pt idx="2">
                  <c:v>Addenbrooke's Hospital (338)</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(353)</c:v>
                </c:pt>
                <c:pt idx="1">
                  <c:v>The Cambridge Movement Elective Surgical Hub (-)</c:v>
                </c:pt>
                <c:pt idx="2">
                  <c:v>Addenbrooke's Hospital (338)</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(353)</c:v>
                </c:pt>
                <c:pt idx="1">
                  <c:v>The Cambridge Movement Elective Surgical Hub (-)</c:v>
                </c:pt>
                <c:pt idx="2">
                  <c:v>Addenbrooke's Hospital (338)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4.5243866872169676</c:v>
                </c:pt>
                <c:pt idx="1">
                  <c:v>0</c:v>
                </c:pt>
                <c:pt idx="2">
                  <c:v>4.5762886934422404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(191)</c:v>
                </c:pt>
                <c:pt idx="1">
                  <c:v>The Cambridge Movement Elective Surgical Hub (-)</c:v>
                </c:pt>
                <c:pt idx="2">
                  <c:v>Addenbrooke's Hospital (171)</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(191)</c:v>
                </c:pt>
                <c:pt idx="1">
                  <c:v>The Cambridge Movement Elective Surgical Hub (-)</c:v>
                </c:pt>
                <c:pt idx="2">
                  <c:v>Addenbrooke's Hospital (171)</c:v>
                </c:pt>
              </c:strCache>
            </c:strRef>
          </c:cat>
          <c:val>
            <c:numRef>
              <c:f>Sheet1!$E$2:$E$4</c:f>
              <c:numCache>
                <c:formatCode>0.0;;</c:formatCode>
                <c:ptCount val="3"/>
                <c:pt idx="0">
                  <c:v>0</c:v>
                </c:pt>
                <c:pt idx="1">
                  <c:v>0</c:v>
                </c:pt>
                <c:pt idx="2">
                  <c:v>7.4733197509471614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(191)</c:v>
                </c:pt>
                <c:pt idx="1">
                  <c:v>The Cambridge Movement Elective Surgical Hub (-)</c:v>
                </c:pt>
                <c:pt idx="2">
                  <c:v>Addenbrooke's Hospital (171)</c:v>
                </c:pt>
              </c:strCache>
            </c:strRef>
          </c:cat>
          <c:val>
            <c:numRef>
              <c:f>Sheet1!$F$2:$F$4</c:f>
              <c:numCache>
                <c:formatCode>0.0;;</c:formatCode>
                <c:ptCount val="3"/>
                <c:pt idx="0">
                  <c:v>7.5740181850794199</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(191)</c:v>
                </c:pt>
                <c:pt idx="1">
                  <c:v>The Cambridge Movement Elective Surgical Hub (-)</c:v>
                </c:pt>
                <c:pt idx="2">
                  <c:v>Addenbrooke's Hospital (171)</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(191)</c:v>
                </c:pt>
                <c:pt idx="1">
                  <c:v>The Cambridge Movement Elective Surgical Hub (-)</c:v>
                </c:pt>
                <c:pt idx="2">
                  <c:v>Addenbrooke's Hospital (171)</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(191)</c:v>
                </c:pt>
                <c:pt idx="1">
                  <c:v>The Cambridge Movement Elective Surgical Hub (-)</c:v>
                </c:pt>
                <c:pt idx="2">
                  <c:v>Addenbrooke's Hospital (171)</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(191)</c:v>
                </c:pt>
                <c:pt idx="1">
                  <c:v>The Cambridge Movement Elective Surgical Hub (-)</c:v>
                </c:pt>
                <c:pt idx="2">
                  <c:v>Addenbrooke's Hospital (171)</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2.4259818149205801</c:v>
                </c:pt>
                <c:pt idx="1">
                  <c:v>0</c:v>
                </c:pt>
                <c:pt idx="2">
                  <c:v>2.5266802490528386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(503)</c:v>
                </c:pt>
                <c:pt idx="1">
                  <c:v>The Cambridge Movement Elective Surgical Hub (-)</c:v>
                </c:pt>
                <c:pt idx="2">
                  <c:v>Addenbrooke's Hospital (478)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(503)</c:v>
                </c:pt>
                <c:pt idx="1">
                  <c:v>The Cambridge Movement Elective Surgical Hub (-)</c:v>
                </c:pt>
                <c:pt idx="2">
                  <c:v>Addenbrooke's Hospital (478)</c:v>
                </c:pt>
              </c:strCache>
            </c:strRef>
          </c:cat>
          <c:val>
            <c:numRef>
              <c:f>Sheet1!$E$2:$E$4</c:f>
              <c:numCache>
                <c:formatCode>0.0;;</c:formatCode>
                <c:ptCount val="3"/>
                <c:pt idx="0">
                  <c:v>0</c:v>
                </c:pt>
                <c:pt idx="1">
                  <c:v>0</c:v>
                </c:pt>
                <c:pt idx="2">
                  <c:v>6.3513843876965268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(503)</c:v>
                </c:pt>
                <c:pt idx="1">
                  <c:v>The Cambridge Movement Elective Surgical Hub (-)</c:v>
                </c:pt>
                <c:pt idx="2">
                  <c:v>Addenbrooke's Hospital (478)</c:v>
                </c:pt>
              </c:strCache>
            </c:strRef>
          </c:cat>
          <c:val>
            <c:numRef>
              <c:f>Sheet1!$F$2:$F$4</c:f>
              <c:numCache>
                <c:formatCode>0.0;;</c:formatCode>
                <c:ptCount val="3"/>
                <c:pt idx="0">
                  <c:v>6.3999076876139354</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(503)</c:v>
                </c:pt>
                <c:pt idx="1">
                  <c:v>The Cambridge Movement Elective Surgical Hub (-)</c:v>
                </c:pt>
                <c:pt idx="2">
                  <c:v>Addenbrooke's Hospital (478)</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(503)</c:v>
                </c:pt>
                <c:pt idx="1">
                  <c:v>The Cambridge Movement Elective Surgical Hub (-)</c:v>
                </c:pt>
                <c:pt idx="2">
                  <c:v>Addenbrooke's Hospital (478)</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(503)</c:v>
                </c:pt>
                <c:pt idx="1">
                  <c:v>The Cambridge Movement Elective Surgical Hub (-)</c:v>
                </c:pt>
                <c:pt idx="2">
                  <c:v>Addenbrooke's Hospital (478)</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(503)</c:v>
                </c:pt>
                <c:pt idx="1">
                  <c:v>The Cambridge Movement Elective Surgical Hub (-)</c:v>
                </c:pt>
                <c:pt idx="2">
                  <c:v>Addenbrooke's Hospital (478)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3.6000923123860646</c:v>
                </c:pt>
                <c:pt idx="1">
                  <c:v>0</c:v>
                </c:pt>
                <c:pt idx="2">
                  <c:v>3.6486156123034732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(480)</c:v>
                </c:pt>
                <c:pt idx="1">
                  <c:v>The Cambridge Movement Elective Surgical Hub (-)</c:v>
                </c:pt>
                <c:pt idx="2">
                  <c:v>Addenbrooke's Hospital (455)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(480)</c:v>
                </c:pt>
                <c:pt idx="1">
                  <c:v>The Cambridge Movement Elective Surgical Hub (-)</c:v>
                </c:pt>
                <c:pt idx="2">
                  <c:v>Addenbrooke's Hospital (455)</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(480)</c:v>
                </c:pt>
                <c:pt idx="1">
                  <c:v>The Cambridge Movement Elective Surgical Hub (-)</c:v>
                </c:pt>
                <c:pt idx="2">
                  <c:v>Addenbrooke's Hospital (455)</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(480)</c:v>
                </c:pt>
                <c:pt idx="1">
                  <c:v>The Cambridge Movement Elective Surgical Hub (-)</c:v>
                </c:pt>
                <c:pt idx="2">
                  <c:v>Addenbrooke's Hospital (455)</c:v>
                </c:pt>
              </c:strCache>
            </c:strRef>
          </c:cat>
          <c:val>
            <c:numRef>
              <c:f>Sheet1!$G$2:$G$4</c:f>
              <c:numCache>
                <c:formatCode>0.0;;</c:formatCode>
                <c:ptCount val="3"/>
                <c:pt idx="0">
                  <c:v>7.6995022834541498</c:v>
                </c:pt>
                <c:pt idx="1">
                  <c:v>0</c:v>
                </c:pt>
                <c:pt idx="2">
                  <c:v>7.6276356886548351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(480)</c:v>
                </c:pt>
                <c:pt idx="1">
                  <c:v>The Cambridge Movement Elective Surgical Hub (-)</c:v>
                </c:pt>
                <c:pt idx="2">
                  <c:v>Addenbrooke's Hospital (455)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(480)</c:v>
                </c:pt>
                <c:pt idx="1">
                  <c:v>The Cambridge Movement Elective Surgical Hub (-)</c:v>
                </c:pt>
                <c:pt idx="2">
                  <c:v>Addenbrooke's Hospital (455)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(480)</c:v>
                </c:pt>
                <c:pt idx="1">
                  <c:v>The Cambridge Movement Elective Surgical Hub (-)</c:v>
                </c:pt>
                <c:pt idx="2">
                  <c:v>Addenbrooke's Hospital (455)</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2.3004977165458502</c:v>
                </c:pt>
                <c:pt idx="1">
                  <c:v>0</c:v>
                </c:pt>
                <c:pt idx="2">
                  <c:v>2.3723643113451649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(374)</c:v>
                </c:pt>
                <c:pt idx="1">
                  <c:v>The Cambridge Movement Elective Surgical Hub (-)</c:v>
                </c:pt>
                <c:pt idx="2">
                  <c:v>Addenbrooke's Hospital (351)</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(374)</c:v>
                </c:pt>
                <c:pt idx="1">
                  <c:v>The Cambridge Movement Elective Surgical Hub (-)</c:v>
                </c:pt>
                <c:pt idx="2">
                  <c:v>Addenbrooke's Hospital (351)</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(374)</c:v>
                </c:pt>
                <c:pt idx="1">
                  <c:v>The Cambridge Movement Elective Surgical Hub (-)</c:v>
                </c:pt>
                <c:pt idx="2">
                  <c:v>Addenbrooke's Hospital (351)</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(374)</c:v>
                </c:pt>
                <c:pt idx="1">
                  <c:v>The Cambridge Movement Elective Surgical Hub (-)</c:v>
                </c:pt>
                <c:pt idx="2">
                  <c:v>Addenbrooke's Hospital (351)</c:v>
                </c:pt>
              </c:strCache>
            </c:strRef>
          </c:cat>
          <c:val>
            <c:numRef>
              <c:f>Sheet1!$G$2:$G$4</c:f>
              <c:numCache>
                <c:formatCode>0.0;;</c:formatCode>
                <c:ptCount val="3"/>
                <c:pt idx="0">
                  <c:v>8.9419580341326395</c:v>
                </c:pt>
                <c:pt idx="1">
                  <c:v>0</c:v>
                </c:pt>
                <c:pt idx="2">
                  <c:v>8.9446211212996385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(374)</c:v>
                </c:pt>
                <c:pt idx="1">
                  <c:v>The Cambridge Movement Elective Surgical Hub (-)</c:v>
                </c:pt>
                <c:pt idx="2">
                  <c:v>Addenbrooke's Hospital (351)</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(374)</c:v>
                </c:pt>
                <c:pt idx="1">
                  <c:v>The Cambridge Movement Elective Surgical Hub (-)</c:v>
                </c:pt>
                <c:pt idx="2">
                  <c:v>Addenbrooke's Hospital (351)</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(374)</c:v>
                </c:pt>
                <c:pt idx="1">
                  <c:v>The Cambridge Movement Elective Surgical Hub (-)</c:v>
                </c:pt>
                <c:pt idx="2">
                  <c:v>Addenbrooke's Hospital (351)</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1.0580419658673605</c:v>
                </c:pt>
                <c:pt idx="1">
                  <c:v>0</c:v>
                </c:pt>
                <c:pt idx="2">
                  <c:v>1.0553788787003615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(308)</c:v>
                </c:pt>
                <c:pt idx="1">
                  <c:v>The Cambridge Movement Elective Surgical Hub (-)</c:v>
                </c:pt>
                <c:pt idx="2">
                  <c:v>Addenbrooke's Hospital (290)</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(308)</c:v>
                </c:pt>
                <c:pt idx="1">
                  <c:v>The Cambridge Movement Elective Surgical Hub (-)</c:v>
                </c:pt>
                <c:pt idx="2">
                  <c:v>Addenbrooke's Hospital (290)</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(308)</c:v>
                </c:pt>
                <c:pt idx="1">
                  <c:v>The Cambridge Movement Elective Surgical Hub (-)</c:v>
                </c:pt>
                <c:pt idx="2">
                  <c:v>Addenbrooke's Hospital (290)</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(308)</c:v>
                </c:pt>
                <c:pt idx="1">
                  <c:v>The Cambridge Movement Elective Surgical Hub (-)</c:v>
                </c:pt>
                <c:pt idx="2">
                  <c:v>Addenbrooke's Hospital (290)</c:v>
                </c:pt>
              </c:strCache>
            </c:strRef>
          </c:cat>
          <c:val>
            <c:numRef>
              <c:f>Sheet1!$G$2:$G$4</c:f>
              <c:numCache>
                <c:formatCode>0.0;;</c:formatCode>
                <c:ptCount val="3"/>
                <c:pt idx="0">
                  <c:v>6.0723497552769894</c:v>
                </c:pt>
                <c:pt idx="1">
                  <c:v>0</c:v>
                </c:pt>
                <c:pt idx="2">
                  <c:v>5.9677455434782223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(308)</c:v>
                </c:pt>
                <c:pt idx="1">
                  <c:v>The Cambridge Movement Elective Surgical Hub (-)</c:v>
                </c:pt>
                <c:pt idx="2">
                  <c:v>Addenbrooke's Hospital (290)</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(308)</c:v>
                </c:pt>
                <c:pt idx="1">
                  <c:v>The Cambridge Movement Elective Surgical Hub (-)</c:v>
                </c:pt>
                <c:pt idx="2">
                  <c:v>Addenbrooke's Hospital (290)</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(308)</c:v>
                </c:pt>
                <c:pt idx="1">
                  <c:v>The Cambridge Movement Elective Surgical Hub (-)</c:v>
                </c:pt>
                <c:pt idx="2">
                  <c:v>Addenbrooke's Hospital (290)</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3.9276502447230106</c:v>
                </c:pt>
                <c:pt idx="1">
                  <c:v>0</c:v>
                </c:pt>
                <c:pt idx="2">
                  <c:v>4.0322544565217777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(403)</c:v>
                </c:pt>
                <c:pt idx="1">
                  <c:v>The Cambridge Movement Elective Surgical Hub (-)</c:v>
                </c:pt>
                <c:pt idx="2">
                  <c:v>Addenbrooke's Hospital (382)</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(403)</c:v>
                </c:pt>
                <c:pt idx="1">
                  <c:v>The Cambridge Movement Elective Surgical Hub (-)</c:v>
                </c:pt>
                <c:pt idx="2">
                  <c:v>Addenbrooke's Hospital (382)</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(403)</c:v>
                </c:pt>
                <c:pt idx="1">
                  <c:v>The Cambridge Movement Elective Surgical Hub (-)</c:v>
                </c:pt>
                <c:pt idx="2">
                  <c:v>Addenbrooke's Hospital (382)</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(403)</c:v>
                </c:pt>
                <c:pt idx="1">
                  <c:v>The Cambridge Movement Elective Surgical Hub (-)</c:v>
                </c:pt>
                <c:pt idx="2">
                  <c:v>Addenbrooke's Hospital (382)</c:v>
                </c:pt>
              </c:strCache>
            </c:strRef>
          </c:cat>
          <c:val>
            <c:numRef>
              <c:f>Sheet1!$G$2:$G$4</c:f>
              <c:numCache>
                <c:formatCode>0.0;;</c:formatCode>
                <c:ptCount val="3"/>
                <c:pt idx="0">
                  <c:v>4.6360433880686216</c:v>
                </c:pt>
                <c:pt idx="1">
                  <c:v>0</c:v>
                </c:pt>
                <c:pt idx="2">
                  <c:v>4.615513419991812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(403)</c:v>
                </c:pt>
                <c:pt idx="1">
                  <c:v>The Cambridge Movement Elective Surgical Hub (-)</c:v>
                </c:pt>
                <c:pt idx="2">
                  <c:v>Addenbrooke's Hospital (382)</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(403)</c:v>
                </c:pt>
                <c:pt idx="1">
                  <c:v>The Cambridge Movement Elective Surgical Hub (-)</c:v>
                </c:pt>
                <c:pt idx="2">
                  <c:v>Addenbrooke's Hospital (382)</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(403)</c:v>
                </c:pt>
                <c:pt idx="1">
                  <c:v>The Cambridge Movement Elective Surgical Hub (-)</c:v>
                </c:pt>
                <c:pt idx="2">
                  <c:v>Addenbrooke's Hospital (382)</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5.3639566119313784</c:v>
                </c:pt>
                <c:pt idx="1">
                  <c:v>0</c:v>
                </c:pt>
                <c:pt idx="2">
                  <c:v>5.384486580008188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(471)</c:v>
                </c:pt>
                <c:pt idx="1">
                  <c:v>The Cambridge Movement Elective Surgical Hub (-)</c:v>
                </c:pt>
                <c:pt idx="2">
                  <c:v>Addenbrooke's Hospital (447)</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(471)</c:v>
                </c:pt>
                <c:pt idx="1">
                  <c:v>The Cambridge Movement Elective Surgical Hub (-)</c:v>
                </c:pt>
                <c:pt idx="2">
                  <c:v>Addenbrooke's Hospital (447)</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(471)</c:v>
                </c:pt>
                <c:pt idx="1">
                  <c:v>The Cambridge Movement Elective Surgical Hub (-)</c:v>
                </c:pt>
                <c:pt idx="2">
                  <c:v>Addenbrooke's Hospital (447)</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(471)</c:v>
                </c:pt>
                <c:pt idx="1">
                  <c:v>The Cambridge Movement Elective Surgical Hub (-)</c:v>
                </c:pt>
                <c:pt idx="2">
                  <c:v>Addenbrooke's Hospital (447)</c:v>
                </c:pt>
              </c:strCache>
            </c:strRef>
          </c:cat>
          <c:val>
            <c:numRef>
              <c:f>Sheet1!$G$2:$G$4</c:f>
              <c:numCache>
                <c:formatCode>0.0;;</c:formatCode>
                <c:ptCount val="3"/>
                <c:pt idx="0">
                  <c:v>6.6284366617484576</c:v>
                </c:pt>
                <c:pt idx="1">
                  <c:v>0</c:v>
                </c:pt>
                <c:pt idx="2">
                  <c:v>6.6138215718128599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(471)</c:v>
                </c:pt>
                <c:pt idx="1">
                  <c:v>The Cambridge Movement Elective Surgical Hub (-)</c:v>
                </c:pt>
                <c:pt idx="2">
                  <c:v>Addenbrooke's Hospital (447)</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(471)</c:v>
                </c:pt>
                <c:pt idx="1">
                  <c:v>The Cambridge Movement Elective Surgical Hub (-)</c:v>
                </c:pt>
                <c:pt idx="2">
                  <c:v>Addenbrooke's Hospital (447)</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(471)</c:v>
                </c:pt>
                <c:pt idx="1">
                  <c:v>The Cambridge Movement Elective Surgical Hub (-)</c:v>
                </c:pt>
                <c:pt idx="2">
                  <c:v>Addenbrooke's Hospital (447)</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3.3715633382515424</c:v>
                </c:pt>
                <c:pt idx="1">
                  <c:v>0</c:v>
                </c:pt>
                <c:pt idx="2">
                  <c:v>3.3861784281871401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(462)</c:v>
                </c:pt>
                <c:pt idx="1">
                  <c:v>The Cambridge Movement Elective Surgical Hub (-)</c:v>
                </c:pt>
                <c:pt idx="2">
                  <c:v>Addenbrooke's Hospital (437)</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(462)</c:v>
                </c:pt>
                <c:pt idx="1">
                  <c:v>The Cambridge Movement Elective Surgical Hub (-)</c:v>
                </c:pt>
                <c:pt idx="2">
                  <c:v>Addenbrooke's Hospital (437)</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(462)</c:v>
                </c:pt>
                <c:pt idx="1">
                  <c:v>The Cambridge Movement Elective Surgical Hub (-)</c:v>
                </c:pt>
                <c:pt idx="2">
                  <c:v>Addenbrooke's Hospital (437)</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(462)</c:v>
                </c:pt>
                <c:pt idx="1">
                  <c:v>The Cambridge Movement Elective Surgical Hub (-)</c:v>
                </c:pt>
                <c:pt idx="2">
                  <c:v>Addenbrooke's Hospital (437)</c:v>
                </c:pt>
              </c:strCache>
            </c:strRef>
          </c:cat>
          <c:val>
            <c:numRef>
              <c:f>Sheet1!$G$2:$G$4</c:f>
              <c:numCache>
                <c:formatCode>0.0;;</c:formatCode>
                <c:ptCount val="3"/>
                <c:pt idx="0">
                  <c:v>7.8871405862955504</c:v>
                </c:pt>
                <c:pt idx="1">
                  <c:v>0</c:v>
                </c:pt>
                <c:pt idx="2">
                  <c:v>7.806824304156466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(462)</c:v>
                </c:pt>
                <c:pt idx="1">
                  <c:v>The Cambridge Movement Elective Surgical Hub (-)</c:v>
                </c:pt>
                <c:pt idx="2">
                  <c:v>Addenbrooke's Hospital (437)</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(462)</c:v>
                </c:pt>
                <c:pt idx="1">
                  <c:v>The Cambridge Movement Elective Surgical Hub (-)</c:v>
                </c:pt>
                <c:pt idx="2">
                  <c:v>Addenbrooke's Hospital (437)</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(462)</c:v>
                </c:pt>
                <c:pt idx="1">
                  <c:v>The Cambridge Movement Elective Surgical Hub (-)</c:v>
                </c:pt>
                <c:pt idx="2">
                  <c:v>Addenbrooke's Hospital (437)</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2.1128594137044496</c:v>
                </c:pt>
                <c:pt idx="1">
                  <c:v>0</c:v>
                </c:pt>
                <c:pt idx="2">
                  <c:v>2.193175695843534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(241)</c:v>
                </c:pt>
                <c:pt idx="1">
                  <c:v>The Cambridge Movement Elective Surgical Hub (-)</c:v>
                </c:pt>
                <c:pt idx="2">
                  <c:v>Addenbrooke's Hospital (223)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(241)</c:v>
                </c:pt>
                <c:pt idx="1">
                  <c:v>The Cambridge Movement Elective Surgical Hub (-)</c:v>
                </c:pt>
                <c:pt idx="2">
                  <c:v>Addenbrooke's Hospital (223)</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(241)</c:v>
                </c:pt>
                <c:pt idx="1">
                  <c:v>The Cambridge Movement Elective Surgical Hub (-)</c:v>
                </c:pt>
                <c:pt idx="2">
                  <c:v>Addenbrooke's Hospital (223)</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(241)</c:v>
                </c:pt>
                <c:pt idx="1">
                  <c:v>The Cambridge Movement Elective Surgical Hub (-)</c:v>
                </c:pt>
                <c:pt idx="2">
                  <c:v>Addenbrooke's Hospital (223)</c:v>
                </c:pt>
              </c:strCache>
            </c:strRef>
          </c:cat>
          <c:val>
            <c:numRef>
              <c:f>Sheet1!$G$2:$G$4</c:f>
              <c:numCache>
                <c:formatCode>0.0;;</c:formatCode>
                <c:ptCount val="3"/>
                <c:pt idx="0">
                  <c:v>7.5259954823554027</c:v>
                </c:pt>
                <c:pt idx="1">
                  <c:v>0</c:v>
                </c:pt>
                <c:pt idx="2">
                  <c:v>7.5326350394195556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(241)</c:v>
                </c:pt>
                <c:pt idx="1">
                  <c:v>The Cambridge Movement Elective Surgical Hub (-)</c:v>
                </c:pt>
                <c:pt idx="2">
                  <c:v>Addenbrooke's Hospital (223)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(241)</c:v>
                </c:pt>
                <c:pt idx="1">
                  <c:v>The Cambridge Movement Elective Surgical Hub (-)</c:v>
                </c:pt>
                <c:pt idx="2">
                  <c:v>Addenbrooke's Hospital (223)</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(241)</c:v>
                </c:pt>
                <c:pt idx="1">
                  <c:v>The Cambridge Movement Elective Surgical Hub (-)</c:v>
                </c:pt>
                <c:pt idx="2">
                  <c:v>Addenbrooke's Hospital (223)</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2.4740045176445973</c:v>
                </c:pt>
                <c:pt idx="1">
                  <c:v>0</c:v>
                </c:pt>
                <c:pt idx="2">
                  <c:v>2.4673649605804444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(276)</c:v>
                </c:pt>
                <c:pt idx="1">
                  <c:v>The Cambridge Movement Elective Surgical Hub (-)</c:v>
                </c:pt>
                <c:pt idx="2">
                  <c:v>Addenbrooke's Hospital (258)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(276)</c:v>
                </c:pt>
                <c:pt idx="1">
                  <c:v>The Cambridge Movement Elective Surgical Hub (-)</c:v>
                </c:pt>
                <c:pt idx="2">
                  <c:v>Addenbrooke's Hospital (258)</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(276)</c:v>
                </c:pt>
                <c:pt idx="1">
                  <c:v>The Cambridge Movement Elective Surgical Hub (-)</c:v>
                </c:pt>
                <c:pt idx="2">
                  <c:v>Addenbrooke's Hospital (258)</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(276)</c:v>
                </c:pt>
                <c:pt idx="1">
                  <c:v>The Cambridge Movement Elective Surgical Hub (-)</c:v>
                </c:pt>
                <c:pt idx="2">
                  <c:v>Addenbrooke's Hospital (258)</c:v>
                </c:pt>
              </c:strCache>
            </c:strRef>
          </c:cat>
          <c:val>
            <c:numRef>
              <c:f>Sheet1!$G$2:$G$4</c:f>
              <c:numCache>
                <c:formatCode>0.0;;</c:formatCode>
                <c:ptCount val="3"/>
                <c:pt idx="0">
                  <c:v>5.9305651626475289</c:v>
                </c:pt>
                <c:pt idx="1">
                  <c:v>0</c:v>
                </c:pt>
                <c:pt idx="2">
                  <c:v>5.9153220462133724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(276)</c:v>
                </c:pt>
                <c:pt idx="1">
                  <c:v>The Cambridge Movement Elective Surgical Hub (-)</c:v>
                </c:pt>
                <c:pt idx="2">
                  <c:v>Addenbrooke's Hospital (258)</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(276)</c:v>
                </c:pt>
                <c:pt idx="1">
                  <c:v>The Cambridge Movement Elective Surgical Hub (-)</c:v>
                </c:pt>
                <c:pt idx="2">
                  <c:v>Addenbrooke's Hospital (258)</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(276)</c:v>
                </c:pt>
                <c:pt idx="1">
                  <c:v>The Cambridge Movement Elective Surgical Hub (-)</c:v>
                </c:pt>
                <c:pt idx="2">
                  <c:v>Addenbrooke's Hospital (258)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4.0694348373524711</c:v>
                </c:pt>
                <c:pt idx="1">
                  <c:v>0</c:v>
                </c:pt>
                <c:pt idx="2">
                  <c:v>4.0846779537866276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(490)</c:v>
                </c:pt>
                <c:pt idx="1">
                  <c:v>The Cambridge Movement Elective Surgical Hub (-)</c:v>
                </c:pt>
                <c:pt idx="2">
                  <c:v>Addenbrooke's Hospital (465)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(490)</c:v>
                </c:pt>
                <c:pt idx="1">
                  <c:v>The Cambridge Movement Elective Surgical Hub (-)</c:v>
                </c:pt>
                <c:pt idx="2">
                  <c:v>Addenbrooke's Hospital (465)</c:v>
                </c:pt>
              </c:strCache>
            </c:strRef>
          </c:cat>
          <c:val>
            <c:numRef>
              <c:f>Sheet1!$E$2:$E$4</c:f>
              <c:numCache>
                <c:formatCode>0.0;;</c:formatCode>
                <c:ptCount val="3"/>
                <c:pt idx="0">
                  <c:v>0</c:v>
                </c:pt>
                <c:pt idx="1">
                  <c:v>0</c:v>
                </c:pt>
                <c:pt idx="2">
                  <c:v>8.8317797262315985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(490)</c:v>
                </c:pt>
                <c:pt idx="1">
                  <c:v>The Cambridge Movement Elective Surgical Hub (-)</c:v>
                </c:pt>
                <c:pt idx="2">
                  <c:v>Addenbrooke's Hospital (465)</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(490)</c:v>
                </c:pt>
                <c:pt idx="1">
                  <c:v>The Cambridge Movement Elective Surgical Hub (-)</c:v>
                </c:pt>
                <c:pt idx="2">
                  <c:v>Addenbrooke's Hospital (465)</c:v>
                </c:pt>
              </c:strCache>
            </c:strRef>
          </c:cat>
          <c:val>
            <c:numRef>
              <c:f>Sheet1!$G$2:$G$4</c:f>
              <c:numCache>
                <c:formatCode>0.0;;</c:formatCode>
                <c:ptCount val="3"/>
                <c:pt idx="0">
                  <c:v>8.8647304509180511</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(490)</c:v>
                </c:pt>
                <c:pt idx="1">
                  <c:v>The Cambridge Movement Elective Surgical Hub (-)</c:v>
                </c:pt>
                <c:pt idx="2">
                  <c:v>Addenbrooke's Hospital (465)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(490)</c:v>
                </c:pt>
                <c:pt idx="1">
                  <c:v>The Cambridge Movement Elective Surgical Hub (-)</c:v>
                </c:pt>
                <c:pt idx="2">
                  <c:v>Addenbrooke's Hospital (465)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(490)</c:v>
                </c:pt>
                <c:pt idx="1">
                  <c:v>The Cambridge Movement Elective Surgical Hub (-)</c:v>
                </c:pt>
                <c:pt idx="2">
                  <c:v>Addenbrooke's Hospital (465)</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1.1352695490819489</c:v>
                </c:pt>
                <c:pt idx="1">
                  <c:v>0</c:v>
                </c:pt>
                <c:pt idx="2">
                  <c:v>1.1682202737684015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(488)</c:v>
                </c:pt>
                <c:pt idx="1">
                  <c:v>The Cambridge Movement Elective Surgical Hub (-)</c:v>
                </c:pt>
                <c:pt idx="2">
                  <c:v>Addenbrooke's Hospital (463)</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(488)</c:v>
                </c:pt>
                <c:pt idx="1">
                  <c:v>The Cambridge Movement Elective Surgical Hub (-)</c:v>
                </c:pt>
                <c:pt idx="2">
                  <c:v>Addenbrooke's Hospital (463)</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(488)</c:v>
                </c:pt>
                <c:pt idx="1">
                  <c:v>The Cambridge Movement Elective Surgical Hub (-)</c:v>
                </c:pt>
                <c:pt idx="2">
                  <c:v>Addenbrooke's Hospital (463)</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(488)</c:v>
                </c:pt>
                <c:pt idx="1">
                  <c:v>The Cambridge Movement Elective Surgical Hub (-)</c:v>
                </c:pt>
                <c:pt idx="2">
                  <c:v>Addenbrooke's Hospital (463)</c:v>
                </c:pt>
              </c:strCache>
            </c:strRef>
          </c:cat>
          <c:val>
            <c:numRef>
              <c:f>Sheet1!$G$2:$G$4</c:f>
              <c:numCache>
                <c:formatCode>0.0;;</c:formatCode>
                <c:ptCount val="3"/>
                <c:pt idx="0">
                  <c:v>9.0479271490602002</c:v>
                </c:pt>
                <c:pt idx="1">
                  <c:v>0</c:v>
                </c:pt>
                <c:pt idx="2">
                  <c:v>9.0101742290625602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(488)</c:v>
                </c:pt>
                <c:pt idx="1">
                  <c:v>The Cambridge Movement Elective Surgical Hub (-)</c:v>
                </c:pt>
                <c:pt idx="2">
                  <c:v>Addenbrooke's Hospital (463)</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(488)</c:v>
                </c:pt>
                <c:pt idx="1">
                  <c:v>The Cambridge Movement Elective Surgical Hub (-)</c:v>
                </c:pt>
                <c:pt idx="2">
                  <c:v>Addenbrooke's Hospital (463)</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(488)</c:v>
                </c:pt>
                <c:pt idx="1">
                  <c:v>The Cambridge Movement Elective Surgical Hub (-)</c:v>
                </c:pt>
                <c:pt idx="2">
                  <c:v>Addenbrooke's Hospital (463)</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0.95207285093979976</c:v>
                </c:pt>
                <c:pt idx="1">
                  <c:v>0</c:v>
                </c:pt>
                <c:pt idx="2">
                  <c:v>0.98982577093743984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(491)</c:v>
                </c:pt>
                <c:pt idx="1">
                  <c:v>The Cambridge Movement Elective Surgical Hub (-)</c:v>
                </c:pt>
                <c:pt idx="2">
                  <c:v>Addenbrooke's Hospital (466)</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(491)</c:v>
                </c:pt>
                <c:pt idx="1">
                  <c:v>The Cambridge Movement Elective Surgical Hub (-)</c:v>
                </c:pt>
                <c:pt idx="2">
                  <c:v>Addenbrooke's Hospital (466)</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(491)</c:v>
                </c:pt>
                <c:pt idx="1">
                  <c:v>The Cambridge Movement Elective Surgical Hub (-)</c:v>
                </c:pt>
                <c:pt idx="2">
                  <c:v>Addenbrooke's Hospital (466)</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(491)</c:v>
                </c:pt>
                <c:pt idx="1">
                  <c:v>The Cambridge Movement Elective Surgical Hub (-)</c:v>
                </c:pt>
                <c:pt idx="2">
                  <c:v>Addenbrooke's Hospital (466)</c:v>
                </c:pt>
              </c:strCache>
            </c:strRef>
          </c:cat>
          <c:val>
            <c:numRef>
              <c:f>Sheet1!$G$2:$G$4</c:f>
              <c:numCache>
                <c:formatCode>0.0;;</c:formatCode>
                <c:ptCount val="3"/>
                <c:pt idx="0">
                  <c:v>8.1244466401221551</c:v>
                </c:pt>
                <c:pt idx="1">
                  <c:v>0</c:v>
                </c:pt>
                <c:pt idx="2">
                  <c:v>8.072517120674819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(491)</c:v>
                </c:pt>
                <c:pt idx="1">
                  <c:v>The Cambridge Movement Elective Surgical Hub (-)</c:v>
                </c:pt>
                <c:pt idx="2">
                  <c:v>Addenbrooke's Hospital (466)</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(491)</c:v>
                </c:pt>
                <c:pt idx="1">
                  <c:v>The Cambridge Movement Elective Surgical Hub (-)</c:v>
                </c:pt>
                <c:pt idx="2">
                  <c:v>Addenbrooke's Hospital (466)</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(491)</c:v>
                </c:pt>
                <c:pt idx="1">
                  <c:v>The Cambridge Movement Elective Surgical Hub (-)</c:v>
                </c:pt>
                <c:pt idx="2">
                  <c:v>Addenbrooke's Hospital (466)</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1.8755533598778449</c:v>
                </c:pt>
                <c:pt idx="1">
                  <c:v>0</c:v>
                </c:pt>
                <c:pt idx="2">
                  <c:v>1.927482879325181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7.4224578630493996</c:v>
                </c:pt>
                <c:pt idx="1">
                  <c:v>6.9883372848757119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7.9401281606801506</c:v>
                </c:pt>
                <c:pt idx="1">
                  <c:v>7.6338579384257317</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7.0800565133212077</c:v>
                </c:pt>
                <c:pt idx="1">
                  <c:v>6.8330304438113014</c:v>
                </c:pt>
                <c:pt idx="2">
                  <c:v>6.4798507675287631</c:v>
                </c:pt>
                <c:pt idx="3">
                  <c:v>6.3511530531815978</c:v>
                </c:pt>
                <c:pt idx="4">
                  <c:v>6.2930162452661804</c:v>
                </c:pt>
                <c:pt idx="5">
                  <c:v>6.6093124830162138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6.459874569844283</c:v>
                </c:pt>
                <c:pt idx="1">
                  <c:v>6.207515864926596</c:v>
                </c:pt>
                <c:pt idx="2">
                  <c:v>6.2402198273574783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7.8081422049637306</c:v>
                </c:pt>
                <c:pt idx="1">
                  <c:v>8.182465076049354</c:v>
                </c:pt>
                <c:pt idx="2">
                  <c:v>8.1788986212860522</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8.4137316044302217</c:v>
                </c:pt>
                <c:pt idx="1">
                  <c:v>8.1693119291243352</c:v>
                </c:pt>
                <c:pt idx="2">
                  <c:v>8.3520969879558926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8.8302998512595234</c:v>
                </c:pt>
                <c:pt idx="1">
                  <c:v>9.201149333867221</c:v>
                </c:pt>
                <c:pt idx="2">
                  <c:v>9.246756912459217</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3.7628739172832222</c:v>
                </c:pt>
                <c:pt idx="1">
                  <c:v>3.4499014609226721</c:v>
                </c:pt>
                <c:pt idx="2">
                  <c:v>3.7090275263756909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9.3805016148277023</c:v>
                </c:pt>
                <c:pt idx="1">
                  <c:v>9.1256552735525904</c:v>
                </c:pt>
                <c:pt idx="2">
                  <c:v>8.7441761647725684</c:v>
                </c:pt>
                <c:pt idx="3">
                  <c:v>8.8645872889139259</c:v>
                </c:pt>
                <c:pt idx="4">
                  <c:v>8.7877942105641189</c:v>
                </c:pt>
                <c:pt idx="5">
                  <c:v>8.7349742927513674</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8.6865814992106003</c:v>
                </c:pt>
                <c:pt idx="1">
                  <c:v>7.9208692017847451</c:v>
                </c:pt>
                <c:pt idx="2">
                  <c:v>8.149635543175485</c:v>
                </c:pt>
                <c:pt idx="3">
                  <c:v>7.9615177386871503</c:v>
                </c:pt>
                <c:pt idx="4">
                  <c:v>7.8466325936267456</c:v>
                </c:pt>
                <c:pt idx="5">
                  <c:v>8.1313686046059264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8.4378537688907045</c:v>
                </c:pt>
                <c:pt idx="1">
                  <c:v>7.8010474614865641</c:v>
                </c:pt>
                <c:pt idx="2">
                  <c:v>7.7040051067533843</c:v>
                </c:pt>
                <c:pt idx="3">
                  <c:v>8.0634173882567719</c:v>
                </c:pt>
                <c:pt idx="4">
                  <c:v>7.6386255563837757</c:v>
                </c:pt>
                <c:pt idx="5">
                  <c:v>7.916347856154478</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7.2491691110947514</c:v>
                </c:pt>
                <c:pt idx="1">
                  <c:v>7.445998767192032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6.7296999719474204</c:v>
                </c:pt>
                <c:pt idx="1">
                  <c:v>6.413964812583119</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9.5600317300515449</c:v>
                </c:pt>
                <c:pt idx="1">
                  <c:v>9.5429397887087273</c:v>
                </c:pt>
                <c:pt idx="2">
                  <c:v>9.556496754627565</c:v>
                </c:pt>
                <c:pt idx="3">
                  <c:v>9.3434822089246641</c:v>
                </c:pt>
                <c:pt idx="4">
                  <c:v>9.3996034768343879</c:v>
                </c:pt>
                <c:pt idx="5">
                  <c:v>9.2056807444552824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9.0312743483011797</c:v>
                </c:pt>
                <c:pt idx="1">
                  <c:v>8.8276037323197514</c:v>
                </c:pt>
                <c:pt idx="2">
                  <c:v>8.8749197799948991</c:v>
                </c:pt>
                <c:pt idx="3">
                  <c:v>8.9506875795491148</c:v>
                </c:pt>
                <c:pt idx="4">
                  <c:v>8.7741597712048609</c:v>
                </c:pt>
                <c:pt idx="5">
                  <c:v>8.7387946693930267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9.3788228677689727</c:v>
                </c:pt>
                <c:pt idx="1">
                  <c:v>9.3120090510971085</c:v>
                </c:pt>
                <c:pt idx="2">
                  <c:v>9.4365054302275571</c:v>
                </c:pt>
                <c:pt idx="3">
                  <c:v>9.1795416648682941</c:v>
                </c:pt>
                <c:pt idx="4">
                  <c:v>9.140908371010342</c:v>
                </c:pt>
                <c:pt idx="5">
                  <c:v>9.0338071657006065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9.023278691742842</c:v>
                </c:pt>
                <c:pt idx="1">
                  <c:v>8.8970529555441811</c:v>
                </c:pt>
                <c:pt idx="2">
                  <c:v>8.8084760953744432</c:v>
                </c:pt>
                <c:pt idx="3">
                  <c:v>8.7601874468402521</c:v>
                </c:pt>
                <c:pt idx="4">
                  <c:v>8.7943769574991748</c:v>
                </c:pt>
                <c:pt idx="5">
                  <c:v>8.9315207291794092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8.8486648096413543</c:v>
                </c:pt>
                <c:pt idx="1">
                  <c:v>8.8019652764706713</c:v>
                </c:pt>
                <c:pt idx="2">
                  <c:v>8.7978923712247159</c:v>
                </c:pt>
                <c:pt idx="3">
                  <c:v>8.4158089225287611</c:v>
                </c:pt>
                <c:pt idx="4">
                  <c:v>8.3317892411629124</c:v>
                </c:pt>
                <c:pt idx="5">
                  <c:v>8.238522203358233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9.1556644824981639</c:v>
                </c:pt>
                <c:pt idx="1">
                  <c:v>9.1010217525512509</c:v>
                </c:pt>
                <c:pt idx="2">
                  <c:v>9.1493362016428748</c:v>
                </c:pt>
                <c:pt idx="3">
                  <c:v>8.7620762631241771</c:v>
                </c:pt>
                <c:pt idx="4">
                  <c:v>8.6350416416408233</c:v>
                </c:pt>
                <c:pt idx="5">
                  <c:v>8.6808937869174283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9.0055811173369964</c:v>
                </c:pt>
                <c:pt idx="1">
                  <c:v>8.8560375583844291</c:v>
                </c:pt>
                <c:pt idx="2">
                  <c:v>8.7796382018215482</c:v>
                </c:pt>
                <c:pt idx="3">
                  <c:v>8.6429958535198566</c:v>
                </c:pt>
                <c:pt idx="4">
                  <c:v>8.5053697296921733</c:v>
                </c:pt>
                <c:pt idx="5">
                  <c:v>8.7464939532865831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7.9489816548560306</c:v>
                </c:pt>
                <c:pt idx="1">
                  <c:v>7.4029998776999406</c:v>
                </c:pt>
                <c:pt idx="2">
                  <c:v>6.9539557594759973</c:v>
                </c:pt>
                <c:pt idx="3">
                  <c:v>7.122554424221522</c:v>
                </c:pt>
                <c:pt idx="4">
                  <c:v>7.4060520458373054</c:v>
                </c:pt>
                <c:pt idx="5">
                  <c:v>7.3110449433074969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7.9455563996872431</c:v>
                </c:pt>
                <c:pt idx="1">
                  <c:v>7.5887122967914378</c:v>
                </c:pt>
                <c:pt idx="2">
                  <c:v>7.605094475480743</c:v>
                </c:pt>
                <c:pt idx="3">
                  <c:v>7.9557422324127209</c:v>
                </c:pt>
                <c:pt idx="4">
                  <c:v>7.3332525103043311</c:v>
                </c:pt>
                <c:pt idx="5">
                  <c:v>7.3537704853353274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7.395382338626832</c:v>
                </c:pt>
                <c:pt idx="1">
                  <c:v>7.457774354136637</c:v>
                </c:pt>
                <c:pt idx="2">
                  <c:v>7.1468107475221956</c:v>
                </c:pt>
                <c:pt idx="3">
                  <c:v>7.0396197446152398</c:v>
                </c:pt>
                <c:pt idx="4">
                  <c:v>6.9465355245185654</c:v>
                </c:pt>
                <c:pt idx="5">
                  <c:v>7.3285451669366406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9.1824375459039906</c:v>
                </c:pt>
                <c:pt idx="1">
                  <c:v>9.0750233745185636</c:v>
                </c:pt>
                <c:pt idx="2">
                  <c:v>8.9602881083920121</c:v>
                </c:pt>
                <c:pt idx="3">
                  <c:v>8.9109921066436364</c:v>
                </c:pt>
                <c:pt idx="4">
                  <c:v>8.9843935189443407</c:v>
                </c:pt>
                <c:pt idx="5">
                  <c:v>8.8298531357961778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8.0657162204167054</c:v>
                </c:pt>
                <c:pt idx="1">
                  <c:v>7.6567118411047783</c:v>
                </c:pt>
                <c:pt idx="2">
                  <c:v>7.8090815737776351</c:v>
                </c:pt>
                <c:pt idx="3">
                  <c:v>7.5766617730438552</c:v>
                </c:pt>
                <c:pt idx="4">
                  <c:v>7.3363568445795631</c:v>
                </c:pt>
                <c:pt idx="5">
                  <c:v>7.5635487190896624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9.4674740130137973</c:v>
                </c:pt>
                <c:pt idx="1">
                  <c:v>9.4182385866763045</c:v>
                </c:pt>
                <c:pt idx="2">
                  <c:v>9.596687382614709</c:v>
                </c:pt>
                <c:pt idx="3">
                  <c:v>9.3983470670535496</c:v>
                </c:pt>
                <c:pt idx="4">
                  <c:v>9.2598992389400241</c:v>
                </c:pt>
                <c:pt idx="5">
                  <c:v>9.1523906348664266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9.0445845754883845</c:v>
                </c:pt>
                <c:pt idx="1">
                  <c:v>8.7747617910959832</c:v>
                </c:pt>
                <c:pt idx="2">
                  <c:v>9.0139108532429724</c:v>
                </c:pt>
                <c:pt idx="3">
                  <c:v>8.7544522193566898</c:v>
                </c:pt>
                <c:pt idx="4">
                  <c:v>8.881173307727277</c:v>
                </c:pt>
                <c:pt idx="5">
                  <c:v>8.7716523872747683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8.5235037998559129</c:v>
                </c:pt>
                <c:pt idx="1">
                  <c:v>8.0512209681362368</c:v>
                </c:pt>
                <c:pt idx="2">
                  <c:v>7.9372525000307759</c:v>
                </c:pt>
                <c:pt idx="3">
                  <c:v>7.8086218062802466</c:v>
                </c:pt>
                <c:pt idx="4">
                  <c:v>8.1152006028562553</c:v>
                </c:pt>
                <c:pt idx="5">
                  <c:v>8.1263111718220582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6.6527732068456951</c:v>
                </c:pt>
                <c:pt idx="1">
                  <c:v>7.4422822436216922</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7.141943697143426</c:v>
                </c:pt>
                <c:pt idx="1">
                  <c:v>7.159773595714797</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7.1073169134761924</c:v>
                </c:pt>
                <c:pt idx="1">
                  <c:v>6.9265985155007419</c:v>
                </c:pt>
                <c:pt idx="2">
                  <c:v>7.007975242493429</c:v>
                </c:pt>
                <c:pt idx="3">
                  <c:v>6.7568395680304576</c:v>
                </c:pt>
                <c:pt idx="4">
                  <c:v>6.4897876073246223</c:v>
                </c:pt>
                <c:pt idx="5">
                  <c:v>6.6446288284859278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8.8503913631073186</c:v>
                </c:pt>
                <c:pt idx="1">
                  <c:v>8.4744199304391028</c:v>
                </c:pt>
                <c:pt idx="2">
                  <c:v>8.4674119803243908</c:v>
                </c:pt>
                <c:pt idx="3">
                  <c:v>8.3787631960205147</c:v>
                </c:pt>
                <c:pt idx="4">
                  <c:v>7.990234347845484</c:v>
                </c:pt>
                <c:pt idx="5">
                  <c:v>7.5740181850794199</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7.3926980259020372</c:v>
                </c:pt>
                <c:pt idx="1">
                  <c:v>6.7885288670410864</c:v>
                </c:pt>
                <c:pt idx="2">
                  <c:v>6.6942413183100591</c:v>
                </c:pt>
                <c:pt idx="3">
                  <c:v>6.7473805325674361</c:v>
                </c:pt>
                <c:pt idx="4">
                  <c:v>6.4406453721122068</c:v>
                </c:pt>
                <c:pt idx="5">
                  <c:v>6.3999076876139354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7.8779489022965787</c:v>
                </c:pt>
                <c:pt idx="1">
                  <c:v>8.3270256208743358</c:v>
                </c:pt>
                <c:pt idx="2">
                  <c:v>8.3094217902904397</c:v>
                </c:pt>
                <c:pt idx="3">
                  <c:v>8.2534511943543567</c:v>
                </c:pt>
                <c:pt idx="4">
                  <c:v>7.9958922645016823</c:v>
                </c:pt>
                <c:pt idx="5">
                  <c:v>7.6995022834541498</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8.9121698837111492</c:v>
                </c:pt>
                <c:pt idx="1">
                  <c:v>8.7478174328101126</c:v>
                </c:pt>
                <c:pt idx="2">
                  <c:v>8.9917246157938102</c:v>
                </c:pt>
                <c:pt idx="3">
                  <c:v>8.8239193604632788</c:v>
                </c:pt>
                <c:pt idx="4">
                  <c:v>8.9419580341326395</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5.2374554319437472</c:v>
                </c:pt>
                <c:pt idx="1">
                  <c:v>4.6771184600198721</c:v>
                </c:pt>
                <c:pt idx="2">
                  <c:v>4.8418598490338409</c:v>
                </c:pt>
                <c:pt idx="3">
                  <c:v>4.7419977239434186</c:v>
                </c:pt>
                <c:pt idx="4">
                  <c:v>4.6297813038774214</c:v>
                </c:pt>
                <c:pt idx="5">
                  <c:v>4.6360433880686216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6.9770860567827278</c:v>
                </c:pt>
                <c:pt idx="1">
                  <c:v>6.6124033337179116</c:v>
                </c:pt>
                <c:pt idx="2">
                  <c:v>6.8411579239060742</c:v>
                </c:pt>
                <c:pt idx="3">
                  <c:v>6.7189958899607269</c:v>
                </c:pt>
                <c:pt idx="4">
                  <c:v>6.6331985929083768</c:v>
                </c:pt>
                <c:pt idx="5">
                  <c:v>6.6284366617484576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8.5697416029829636</c:v>
                </c:pt>
                <c:pt idx="1">
                  <c:v>7.7688842045680113</c:v>
                </c:pt>
                <c:pt idx="2">
                  <c:v>8.3687088444727511</c:v>
                </c:pt>
                <c:pt idx="3">
                  <c:v>8.1570517515153078</c:v>
                </c:pt>
                <c:pt idx="4">
                  <c:v>7.9475171018774811</c:v>
                </c:pt>
                <c:pt idx="5">
                  <c:v>7.8871405862955504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8.5754614831821492</c:v>
                </c:pt>
                <c:pt idx="1">
                  <c:v>7.9848980678129813</c:v>
                </c:pt>
                <c:pt idx="2">
                  <c:v>8.3696514021532771</c:v>
                </c:pt>
                <c:pt idx="3">
                  <c:v>8.2066989651542084</c:v>
                </c:pt>
                <c:pt idx="4">
                  <c:v>8.3434527131696115</c:v>
                </c:pt>
                <c:pt idx="5">
                  <c:v>7.5259954823554027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5.9421933855993068</c:v>
                </c:pt>
                <c:pt idx="1">
                  <c:v>5.9305651626475289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9.0062788658215851</c:v>
                </c:pt>
                <c:pt idx="1">
                  <c:v>8.9618877552672629</c:v>
                </c:pt>
                <c:pt idx="2">
                  <c:v>8.8647304509180511</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9.4533737246357763</c:v>
                </c:pt>
                <c:pt idx="1">
                  <c:v>9.3034525510084976</c:v>
                </c:pt>
                <c:pt idx="2">
                  <c:v>9.3847019205949689</c:v>
                </c:pt>
                <c:pt idx="3">
                  <c:v>9.1713906110383068</c:v>
                </c:pt>
                <c:pt idx="4">
                  <c:v>9.0501241624215751</c:v>
                </c:pt>
                <c:pt idx="5">
                  <c:v>9.0479271490602002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8.5819198837096771</c:v>
                </c:pt>
                <c:pt idx="1">
                  <c:v>8.3776339003533717</c:v>
                </c:pt>
                <c:pt idx="2">
                  <c:v>8.2787029592042067</c:v>
                </c:pt>
                <c:pt idx="3">
                  <c:v>8.0553738054897988</c:v>
                </c:pt>
                <c:pt idx="4">
                  <c:v>8.0044447594201795</c:v>
                </c:pt>
                <c:pt idx="5">
                  <c:v>8.1244466401221551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02/09/2026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02/09/2026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414696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RGT | Cambridge University Hospitals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414696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RGT | Cambridge University Hospitals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RGT | Cambridge University Hospitals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Cambridge University Hospitals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0</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2647201088"/>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1137924134"/>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83%</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44%</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506</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68%</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46%</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32%</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1729853584"/>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3729485868"/>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1580394736"/>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1977266485"/>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757299911"/>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1309292788"/>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q28_1Thinking about your care and treatment, did hospital staff take into account the following individual needs? Language needs (e.g. translation, braille)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q34. Did hospital staff discuss with you whether you would need any additional equipment in your home, or any changes to your home,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q11. Did you get enough help from staff to eat your meals?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3903567792"/>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1245192748"/>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q30. Before being admitted onto a virtual ward, did hospital staff give you information about the risks and benefits of continuing your treatment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q41. Did hospital staff tell you who to contact if you were worried about your condition or treatment after you left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4 Doctors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q16. When doctors spoke about your care in front of you, were you included in the conversation?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q7_6. Were you ever prevented from sleeping at night by any of the following? Room temperature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q39. Thinking about any medicine you were to take at home, were you given any of the following? Please cross x in all boxes that apply to you.</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1576516646"/>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Cambridge University Hospitals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Cambridge University Hospitals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506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Information about virtual wards:</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Patients getting information about risks &amp; benefits of continuing treatment on virtual wards</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telling patients who to contact if worried about condition/treatment after leaving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Inclusion in conversation:</a:t>
            </a:r>
            <a:r>
              <a:rPr lang="en-GB" sz="1250">
                <a:solidFill>
                  <a:prstClr val="black"/>
                </a:solidFill>
                <a:latin typeface="Arial"/>
              </a:rPr>
              <a:t> </a:t>
            </a:r>
            <a:r>
              <a:rPr lang="en-GB" sz="1250" b="0">
                <a:solidFill>
                  <a:prstClr val="black"/>
                </a:solidFill>
                <a:latin typeface="Arial"/>
              </a:rPr>
              <a:t>Patients being included in conversation when doctors are speaking about their care</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Sleeping:</a:t>
            </a:r>
            <a:r>
              <a:rPr lang="en-GB" sz="1250">
                <a:solidFill>
                  <a:prstClr val="black"/>
                </a:solidFill>
                <a:latin typeface="Arial"/>
              </a:rPr>
              <a:t> </a:t>
            </a:r>
            <a:r>
              <a:rPr lang="en-GB" sz="1250" b="0">
                <a:solidFill>
                  <a:prstClr val="black"/>
                </a:solidFill>
                <a:latin typeface="Arial"/>
              </a:rPr>
              <a:t>Patients being prevented from sleeping at night due to room temperature</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Information about medicine to take at home:</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being given information about medicines they were to take at home</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taking into account patients' individual needs: Religious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taking into account patients' individual needs: Language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lang="en-GB" sz="1250">
                <a:solidFill>
                  <a:prstClr val="black"/>
                </a:solidFill>
                <a:latin typeface="Arial"/>
              </a:rPr>
              <a:t> </a:t>
            </a:r>
            <a:r>
              <a:rPr lang="en-GB" sz="1250" b="0" noProof="0">
                <a:solidFill>
                  <a:prstClr val="black"/>
                </a:solidFill>
                <a:latin typeface="Arial"/>
              </a:rPr>
              <a:t>Staff discussing with patient whether they would need any additional equipment in their home after leaving</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Help from staff to eat:</a:t>
            </a:r>
            <a:r>
              <a:rPr lang="en-GB" sz="1250">
                <a:solidFill>
                  <a:prstClr val="black"/>
                </a:solidFill>
                <a:latin typeface="Arial"/>
              </a:rPr>
              <a:t> </a:t>
            </a:r>
            <a:r>
              <a:rPr lang="en-GB" sz="1250" b="0">
                <a:solidFill>
                  <a:prstClr val="black"/>
                </a:solidFill>
                <a:latin typeface="Arial"/>
              </a:rPr>
              <a:t>Patients' getting enough help from staff to eat meals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Staff taking into account patients' individual needs: Cultural needs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254868504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01837906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3471502489"/>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248126962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836179477"/>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2497556528"/>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1504083334"/>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189727430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162150949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13448024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1279476828"/>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340646035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2830943667"/>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2593881718"/>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3247084633"/>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639518192"/>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3253971128"/>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240495295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3249912690"/>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249899289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149754450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11257870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1635255360"/>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202446411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3127282240"/>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2341971309"/>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1030663191"/>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4157867941"/>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1915266280"/>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214526276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429239450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15733191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3421333377"/>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35882280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2636933717"/>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897622983"/>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4001461126"/>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371412186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208640624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8940572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340714341"/>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411823716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2026704648"/>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2625330494"/>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3592242864"/>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24077202"/>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254059460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11451293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48419578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2424049994"/>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142294681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4620240"/>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936482107"/>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882221969"/>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1119958640"/>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48188670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4223221136"/>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1776730466"/>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4160929013"/>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438392429"/>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366506724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63556078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342840479"/>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129267900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2063948737"/>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2767340208"/>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1933286929"/>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3166673258"/>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344092178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2885833056"/>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137564702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1157648295"/>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315856883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16829921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1915235952"/>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174431919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1110028483"/>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3086272232"/>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1435023857"/>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382154837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16177408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3548550245"/>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222326014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1575727718"/>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4067172356"/>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724633753"/>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78817514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1030633388"/>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191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2776115072"/>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3172160258"/>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1031240787"/>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327597209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3303140239"/>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1858133094"/>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1724390451"/>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2747724729"/>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319579175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2069761660"/>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45652596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25014170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1241074019"/>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339327081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4285588599"/>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58736333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163098666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27779777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264761137"/>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324908464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2236129092"/>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209779361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251206292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3606140509"/>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07951744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2385683136"/>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858263210"/>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171277926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280266223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315099903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236217365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2881912791"/>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205663010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96906527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227656732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312580563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118398721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147045979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43835400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8474821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324986941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63743499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367484949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20823802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11580778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232271614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311250697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425822713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304669030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71000998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206550150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244051919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391478238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279368523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122286369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284983945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202282060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338599047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288224594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277958323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169194299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186246783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4098115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48320994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63341988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362025271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206837958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17942359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136745764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324836062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138618494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343453301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380344126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84738425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46482508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5785251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184851924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412255046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154713312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395614172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1579452365"/>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185;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152</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185;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155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3142477434"/>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2597250839"/>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422334594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3653195204"/>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490</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380415981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154039404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499</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100799491"/>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1704814937"/>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242713186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1728170457"/>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14485178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1038029209"/>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499</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210018943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2424088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499</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488205979"/>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3553401383"/>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623609274"/>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323;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22506656"/>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671170142"/>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52983448"/>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366;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302;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317;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259;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317;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2561253152"/>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169;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141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2519881559"/>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687253672"/>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445191337"/>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268;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230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397003782"/>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72796713"/>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7495823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758583001"/>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81126117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481</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522;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488419855"/>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9834766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67131008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99775611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273047928"/>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10838337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469</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522;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531;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88572401"/>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09350914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53154999"/>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88179069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499</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599628320"/>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75608144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71088976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771602997"/>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541055137"/>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77008933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57220992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44701822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86210765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6673068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38070630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69739524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764266867"/>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89438728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65533448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379504435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282629010"/>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59;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57;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4009856799"/>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1039422222"/>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92700724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2007715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519;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3794148649"/>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2622615199"/>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230;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196;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209;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191;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199;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191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81388795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50956716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697029298"/>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2063034579"/>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22971232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1038185481"/>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09937431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94756244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39070309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687118589"/>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06836469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19520174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8946774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313;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265;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306;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257;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269;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220185568"/>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226640149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704609488"/>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292;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276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02855669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482;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110123693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200851801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325974400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3153781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75288532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22270260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542033868"/>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Q17. When you asked nurses questions, did you get answers you could understand?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Q21. Thinking about your care and treatment, were you told something by a member of staff that was different to what you had been told by another member of staff?</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Q34. Did hospital staff discuss with you whether you would need any additional equipment in your home, or any changes to your home,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Q35. Were you given enough notice about when you were going to leave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2150117381"/>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Q25. Were you given enough privacy when being examined or treated?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16356</Words>
  <Application>Microsoft Office PowerPoint</Application>
  <PresentationFormat>Widescreen</PresentationFormat>
  <Paragraphs>2134</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Cambridge University Hospitals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2026-09-02T16:23:40Z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